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9" r:id="rId6"/>
    <p:sldId id="416" r:id="rId7"/>
    <p:sldId id="262" r:id="rId8"/>
    <p:sldId id="408" r:id="rId9"/>
    <p:sldId id="361" r:id="rId10"/>
    <p:sldId id="409" r:id="rId11"/>
    <p:sldId id="265" r:id="rId12"/>
    <p:sldId id="410" r:id="rId13"/>
    <p:sldId id="362" r:id="rId14"/>
    <p:sldId id="411" r:id="rId15"/>
    <p:sldId id="268" r:id="rId16"/>
    <p:sldId id="412" r:id="rId17"/>
    <p:sldId id="363" r:id="rId18"/>
    <p:sldId id="413" r:id="rId19"/>
    <p:sldId id="271" r:id="rId20"/>
    <p:sldId id="414" r:id="rId21"/>
    <p:sldId id="364" r:id="rId22"/>
    <p:sldId id="415" r:id="rId23"/>
    <p:sldId id="287" r:id="rId24"/>
    <p:sldId id="417" r:id="rId25"/>
    <p:sldId id="365" r:id="rId26"/>
    <p:sldId id="418" r:id="rId27"/>
    <p:sldId id="373" r:id="rId28"/>
    <p:sldId id="367" r:id="rId29"/>
    <p:sldId id="419" r:id="rId30"/>
    <p:sldId id="368" r:id="rId31"/>
    <p:sldId id="420" r:id="rId32"/>
    <p:sldId id="369" r:id="rId33"/>
    <p:sldId id="421" r:id="rId34"/>
    <p:sldId id="370" r:id="rId35"/>
    <p:sldId id="422" r:id="rId36"/>
    <p:sldId id="371" r:id="rId37"/>
    <p:sldId id="423" r:id="rId38"/>
    <p:sldId id="372" r:id="rId39"/>
    <p:sldId id="424" r:id="rId40"/>
    <p:sldId id="300" r:id="rId41"/>
    <p:sldId id="425" r:id="rId42"/>
    <p:sldId id="374" r:id="rId43"/>
    <p:sldId id="426" r:id="rId44"/>
    <p:sldId id="375" r:id="rId45"/>
    <p:sldId id="427" r:id="rId46"/>
    <p:sldId id="376" r:id="rId47"/>
    <p:sldId id="428" r:id="rId48"/>
    <p:sldId id="377" r:id="rId49"/>
    <p:sldId id="429" r:id="rId50"/>
    <p:sldId id="378" r:id="rId51"/>
    <p:sldId id="430" r:id="rId52"/>
    <p:sldId id="379" r:id="rId53"/>
    <p:sldId id="431" r:id="rId54"/>
    <p:sldId id="380" r:id="rId55"/>
    <p:sldId id="432" r:id="rId56"/>
    <p:sldId id="381" r:id="rId57"/>
    <p:sldId id="433" r:id="rId58"/>
    <p:sldId id="326" r:id="rId59"/>
    <p:sldId id="434" r:id="rId60"/>
    <p:sldId id="383" r:id="rId61"/>
    <p:sldId id="274" r:id="rId62"/>
    <p:sldId id="435" r:id="rId63"/>
    <p:sldId id="390" r:id="rId64"/>
    <p:sldId id="436" r:id="rId65"/>
    <p:sldId id="391" r:id="rId66"/>
    <p:sldId id="437" r:id="rId67"/>
    <p:sldId id="392" r:id="rId68"/>
    <p:sldId id="438" r:id="rId69"/>
    <p:sldId id="393" r:id="rId70"/>
    <p:sldId id="439" r:id="rId71"/>
    <p:sldId id="394" r:id="rId72"/>
    <p:sldId id="440" r:id="rId73"/>
    <p:sldId id="395" r:id="rId74"/>
    <p:sldId id="441" r:id="rId75"/>
    <p:sldId id="396" r:id="rId76"/>
    <p:sldId id="442" r:id="rId77"/>
    <p:sldId id="397" r:id="rId78"/>
    <p:sldId id="443" r:id="rId79"/>
    <p:sldId id="313" r:id="rId80"/>
    <p:sldId id="444" r:id="rId81"/>
    <p:sldId id="398" r:id="rId82"/>
    <p:sldId id="445" r:id="rId83"/>
    <p:sldId id="399" r:id="rId84"/>
    <p:sldId id="446" r:id="rId85"/>
    <p:sldId id="400" r:id="rId86"/>
    <p:sldId id="447" r:id="rId87"/>
    <p:sldId id="401" r:id="rId88"/>
    <p:sldId id="448" r:id="rId89"/>
    <p:sldId id="402" r:id="rId90"/>
    <p:sldId id="449" r:id="rId91"/>
    <p:sldId id="403" r:id="rId92"/>
    <p:sldId id="450" r:id="rId93"/>
    <p:sldId id="404" r:id="rId94"/>
    <p:sldId id="451" r:id="rId95"/>
    <p:sldId id="405" r:id="rId96"/>
    <p:sldId id="452" r:id="rId97"/>
    <p:sldId id="406" r:id="rId98"/>
    <p:sldId id="453" r:id="rId99"/>
    <p:sldId id="407" r:id="rId100"/>
    <p:sldId id="454" r:id="rId101"/>
    <p:sldId id="352" r:id="rId102"/>
    <p:sldId id="455" r:id="rId103"/>
  </p:sldIdLst>
  <p:sldSz cx="34139188" cy="12801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ção Padrão" id="{1706D736-1B2F-49BC-846C-FF72582DDAB9}">
          <p14:sldIdLst>
            <p14:sldId id="256"/>
          </p14:sldIdLst>
        </p14:section>
        <p14:section name="CONCEITO" id="{BDA1DD55-ABD0-4179-B625-436D5D3E4C7C}">
          <p14:sldIdLst>
            <p14:sldId id="259"/>
            <p14:sldId id="416"/>
            <p14:sldId id="262"/>
            <p14:sldId id="408"/>
            <p14:sldId id="361"/>
            <p14:sldId id="409"/>
            <p14:sldId id="265"/>
            <p14:sldId id="410"/>
            <p14:sldId id="362"/>
            <p14:sldId id="411"/>
            <p14:sldId id="268"/>
            <p14:sldId id="412"/>
            <p14:sldId id="363"/>
            <p14:sldId id="413"/>
            <p14:sldId id="271"/>
            <p14:sldId id="414"/>
            <p14:sldId id="364"/>
            <p14:sldId id="415"/>
          </p14:sldIdLst>
        </p14:section>
        <p14:section name="COMUNICAÇÃO VISUAL" id="{A07712B0-36FA-4637-92E0-EAC8ED5E292A}">
          <p14:sldIdLst>
            <p14:sldId id="287"/>
            <p14:sldId id="417"/>
            <p14:sldId id="365"/>
            <p14:sldId id="418"/>
            <p14:sldId id="373"/>
            <p14:sldId id="367"/>
            <p14:sldId id="419"/>
            <p14:sldId id="368"/>
            <p14:sldId id="420"/>
            <p14:sldId id="369"/>
            <p14:sldId id="421"/>
            <p14:sldId id="370"/>
            <p14:sldId id="422"/>
            <p14:sldId id="371"/>
            <p14:sldId id="423"/>
            <p14:sldId id="372"/>
            <p14:sldId id="424"/>
          </p14:sldIdLst>
        </p14:section>
        <p14:section name="VISUAL MERCHANDISING" id="{035AAC4D-A0F6-4357-9A0A-358A76167240}">
          <p14:sldIdLst>
            <p14:sldId id="300"/>
            <p14:sldId id="425"/>
            <p14:sldId id="374"/>
            <p14:sldId id="426"/>
            <p14:sldId id="375"/>
            <p14:sldId id="427"/>
            <p14:sldId id="376"/>
            <p14:sldId id="428"/>
            <p14:sldId id="377"/>
            <p14:sldId id="429"/>
            <p14:sldId id="378"/>
            <p14:sldId id="430"/>
            <p14:sldId id="379"/>
            <p14:sldId id="431"/>
            <p14:sldId id="380"/>
            <p14:sldId id="432"/>
            <p14:sldId id="381"/>
            <p14:sldId id="433"/>
          </p14:sldIdLst>
        </p14:section>
        <p14:section name="INTERNACIONAL" id="{E9935485-A5E0-407C-A179-16E42BE784AC}">
          <p14:sldIdLst>
            <p14:sldId id="326"/>
            <p14:sldId id="434"/>
            <p14:sldId id="383"/>
          </p14:sldIdLst>
        </p14:section>
        <p14:section name="JORNADA COMERCIAL" id="{693A10A7-ED26-49C2-9B27-15A6CBC4FB78}">
          <p14:sldIdLst>
            <p14:sldId id="274"/>
            <p14:sldId id="435"/>
            <p14:sldId id="390"/>
            <p14:sldId id="436"/>
            <p14:sldId id="391"/>
            <p14:sldId id="437"/>
            <p14:sldId id="392"/>
            <p14:sldId id="438"/>
            <p14:sldId id="393"/>
            <p14:sldId id="439"/>
            <p14:sldId id="394"/>
            <p14:sldId id="440"/>
            <p14:sldId id="395"/>
            <p14:sldId id="441"/>
            <p14:sldId id="396"/>
            <p14:sldId id="442"/>
            <p14:sldId id="397"/>
            <p14:sldId id="443"/>
          </p14:sldIdLst>
        </p14:section>
        <p14:section name="SUSTENTÁVEL" id="{0100D2B6-71E8-44C8-AB91-3A2A5C6EC6A9}">
          <p14:sldIdLst>
            <p14:sldId id="313"/>
            <p14:sldId id="444"/>
            <p14:sldId id="398"/>
            <p14:sldId id="445"/>
            <p14:sldId id="399"/>
            <p14:sldId id="446"/>
            <p14:sldId id="400"/>
            <p14:sldId id="447"/>
            <p14:sldId id="401"/>
            <p14:sldId id="448"/>
            <p14:sldId id="402"/>
            <p14:sldId id="449"/>
            <p14:sldId id="403"/>
            <p14:sldId id="450"/>
            <p14:sldId id="404"/>
            <p14:sldId id="451"/>
            <p14:sldId id="405"/>
            <p14:sldId id="452"/>
            <p14:sldId id="406"/>
            <p14:sldId id="453"/>
            <p14:sldId id="407"/>
            <p14:sldId id="454"/>
            <p14:sldId id="352"/>
            <p14:sldId id="45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3A6FC"/>
    <a:srgbClr val="1808DE"/>
    <a:srgbClr val="F7E243"/>
    <a:srgbClr val="CF4B9A"/>
    <a:srgbClr val="44C7F4"/>
    <a:srgbClr val="313F98"/>
    <a:srgbClr val="07057E"/>
    <a:srgbClr val="0800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A12AC8-0927-4E95-97DF-09A8149E1024}" v="117" dt="2026-05-20T11:57:13.2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32" d="100"/>
          <a:sy n="32" d="100"/>
        </p:scale>
        <p:origin x="125" y="4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6" Type="http://schemas.openxmlformats.org/officeDocument/2006/relationships/slide" Target="slides/slide12.xml"/><Relationship Id="rId107" Type="http://schemas.openxmlformats.org/officeDocument/2006/relationships/tableStyles" Target="tableStyles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6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7399" y="2095078"/>
            <a:ext cx="25604391" cy="4456853"/>
          </a:xfrm>
        </p:spPr>
        <p:txBody>
          <a:bodyPr anchor="b"/>
          <a:lstStyle>
            <a:lvl1pPr algn="ctr">
              <a:defRPr sz="11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7399" y="6723804"/>
            <a:ext cx="25604391" cy="3090756"/>
          </a:xfrm>
        </p:spPr>
        <p:txBody>
          <a:bodyPr/>
          <a:lstStyle>
            <a:lvl1pPr marL="0" indent="0" algn="ctr">
              <a:buNone/>
              <a:defRPr sz="4480"/>
            </a:lvl1pPr>
            <a:lvl2pPr marL="853455" indent="0" algn="ctr">
              <a:buNone/>
              <a:defRPr sz="3733"/>
            </a:lvl2pPr>
            <a:lvl3pPr marL="1706910" indent="0" algn="ctr">
              <a:buNone/>
              <a:defRPr sz="3360"/>
            </a:lvl3pPr>
            <a:lvl4pPr marL="2560366" indent="0" algn="ctr">
              <a:buNone/>
              <a:defRPr sz="2987"/>
            </a:lvl4pPr>
            <a:lvl5pPr marL="3413821" indent="0" algn="ctr">
              <a:buNone/>
              <a:defRPr sz="2987"/>
            </a:lvl5pPr>
            <a:lvl6pPr marL="4267276" indent="0" algn="ctr">
              <a:buNone/>
              <a:defRPr sz="2987"/>
            </a:lvl6pPr>
            <a:lvl7pPr marL="5120731" indent="0" algn="ctr">
              <a:buNone/>
              <a:defRPr sz="2987"/>
            </a:lvl7pPr>
            <a:lvl8pPr marL="5974187" indent="0" algn="ctr">
              <a:buNone/>
              <a:defRPr sz="2987"/>
            </a:lvl8pPr>
            <a:lvl9pPr marL="6827642" indent="0" algn="ctr">
              <a:buNone/>
              <a:defRPr sz="2987"/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70076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87370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9288" y="3191512"/>
            <a:ext cx="29445050" cy="5325109"/>
          </a:xfrm>
        </p:spPr>
        <p:txBody>
          <a:bodyPr anchor="b"/>
          <a:lstStyle>
            <a:lvl1pPr>
              <a:defRPr sz="11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29288" y="8566999"/>
            <a:ext cx="29445050" cy="2800349"/>
          </a:xfrm>
        </p:spPr>
        <p:txBody>
          <a:bodyPr/>
          <a:lstStyle>
            <a:lvl1pPr marL="0" indent="0">
              <a:buNone/>
              <a:defRPr sz="4480">
                <a:solidFill>
                  <a:schemeClr val="tx1">
                    <a:shade val="82000"/>
                  </a:schemeClr>
                </a:solidFill>
              </a:defRPr>
            </a:lvl1pPr>
            <a:lvl2pPr marL="853455" indent="0">
              <a:buNone/>
              <a:defRPr sz="3733">
                <a:solidFill>
                  <a:schemeClr val="tx1">
                    <a:shade val="82000"/>
                  </a:schemeClr>
                </a:solidFill>
              </a:defRPr>
            </a:lvl2pPr>
            <a:lvl3pPr marL="1706910" indent="0">
              <a:buNone/>
              <a:defRPr sz="3360">
                <a:solidFill>
                  <a:schemeClr val="tx1">
                    <a:shade val="82000"/>
                  </a:schemeClr>
                </a:solidFill>
              </a:defRPr>
            </a:lvl3pPr>
            <a:lvl4pPr marL="2560366" indent="0">
              <a:buNone/>
              <a:defRPr sz="2987">
                <a:solidFill>
                  <a:schemeClr val="tx1">
                    <a:shade val="82000"/>
                  </a:schemeClr>
                </a:solidFill>
              </a:defRPr>
            </a:lvl4pPr>
            <a:lvl5pPr marL="3413821" indent="0">
              <a:buNone/>
              <a:defRPr sz="2987">
                <a:solidFill>
                  <a:schemeClr val="tx1">
                    <a:shade val="82000"/>
                  </a:schemeClr>
                </a:solidFill>
              </a:defRPr>
            </a:lvl5pPr>
            <a:lvl6pPr marL="4267276" indent="0">
              <a:buNone/>
              <a:defRPr sz="2987">
                <a:solidFill>
                  <a:schemeClr val="tx1">
                    <a:shade val="82000"/>
                  </a:schemeClr>
                </a:solidFill>
              </a:defRPr>
            </a:lvl6pPr>
            <a:lvl7pPr marL="5120731" indent="0">
              <a:buNone/>
              <a:defRPr sz="2987">
                <a:solidFill>
                  <a:schemeClr val="tx1">
                    <a:shade val="82000"/>
                  </a:schemeClr>
                </a:solidFill>
              </a:defRPr>
            </a:lvl7pPr>
            <a:lvl8pPr marL="5974187" indent="0">
              <a:buNone/>
              <a:defRPr sz="2987">
                <a:solidFill>
                  <a:schemeClr val="tx1">
                    <a:shade val="82000"/>
                  </a:schemeClr>
                </a:solidFill>
              </a:defRPr>
            </a:lvl8pPr>
            <a:lvl9pPr marL="6827642" indent="0">
              <a:buNone/>
              <a:defRPr sz="2987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6378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47069" y="3407833"/>
            <a:ext cx="14509155" cy="812249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282964" y="3407833"/>
            <a:ext cx="14509155" cy="812249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94645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16" y="681568"/>
            <a:ext cx="29445050" cy="2474384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51517" y="3138171"/>
            <a:ext cx="14442475" cy="1537969"/>
          </a:xfrm>
        </p:spPr>
        <p:txBody>
          <a:bodyPr anchor="b"/>
          <a:lstStyle>
            <a:lvl1pPr marL="0" indent="0">
              <a:buNone/>
              <a:defRPr sz="4480" b="1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51517" y="4676140"/>
            <a:ext cx="14442475" cy="687789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7282964" y="3138171"/>
            <a:ext cx="14513602" cy="1537969"/>
          </a:xfrm>
        </p:spPr>
        <p:txBody>
          <a:bodyPr anchor="b"/>
          <a:lstStyle>
            <a:lvl1pPr marL="0" indent="0">
              <a:buNone/>
              <a:defRPr sz="4480" b="1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7282964" y="4676140"/>
            <a:ext cx="14513602" cy="687789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33483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76961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Espaço Reservado para Imagem 14">
            <a:extLst>
              <a:ext uri="{FF2B5EF4-FFF2-40B4-BE49-F238E27FC236}">
                <a16:creationId xmlns:a16="http://schemas.microsoft.com/office/drawing/2014/main" id="{8D49AE03-A590-9BD0-0F31-F13CB8A224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296400" y="4851400"/>
            <a:ext cx="4572000" cy="4581525"/>
          </a:xfrm>
        </p:spPr>
        <p:txBody>
          <a:bodyPr/>
          <a:lstStyle/>
          <a:p>
            <a:endParaRPr lang="pt-BR"/>
          </a:p>
        </p:txBody>
      </p:sp>
      <p:sp>
        <p:nvSpPr>
          <p:cNvPr id="16" name="Espaço Reservado para Imagem 14">
            <a:extLst>
              <a:ext uri="{FF2B5EF4-FFF2-40B4-BE49-F238E27FC236}">
                <a16:creationId xmlns:a16="http://schemas.microsoft.com/office/drawing/2014/main" id="{38ADD1C4-C2D2-4185-E771-204C392928C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32951" y="4851400"/>
            <a:ext cx="4572000" cy="4581525"/>
          </a:xfrm>
        </p:spPr>
        <p:txBody>
          <a:bodyPr/>
          <a:lstStyle/>
          <a:p>
            <a:endParaRPr lang="pt-BR"/>
          </a:p>
        </p:txBody>
      </p:sp>
      <p:sp>
        <p:nvSpPr>
          <p:cNvPr id="17" name="Espaço Reservado para Imagem 14">
            <a:extLst>
              <a:ext uri="{FF2B5EF4-FFF2-40B4-BE49-F238E27FC236}">
                <a16:creationId xmlns:a16="http://schemas.microsoft.com/office/drawing/2014/main" id="{B550C5AC-4548-4469-A272-077498B3BEF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0447649" y="4851400"/>
            <a:ext cx="4572000" cy="4581525"/>
          </a:xfrm>
        </p:spPr>
        <p:txBody>
          <a:bodyPr/>
          <a:lstStyle/>
          <a:p>
            <a:endParaRPr lang="pt-BR"/>
          </a:p>
        </p:txBody>
      </p:sp>
      <p:sp>
        <p:nvSpPr>
          <p:cNvPr id="19" name="Espaço Reservado para Texto 18">
            <a:extLst>
              <a:ext uri="{FF2B5EF4-FFF2-40B4-BE49-F238E27FC236}">
                <a16:creationId xmlns:a16="http://schemas.microsoft.com/office/drawing/2014/main" id="{2E3688B4-BEBE-7162-AE92-100A2881578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600"/>
            <a:ext cx="4749800" cy="1778000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0" name="Espaço Reservado para Texto 18">
            <a:extLst>
              <a:ext uri="{FF2B5EF4-FFF2-40B4-BE49-F238E27FC236}">
                <a16:creationId xmlns:a16="http://schemas.microsoft.com/office/drawing/2014/main" id="{23C1376E-2C04-74D5-ADDA-E5ABB6EFC01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600"/>
            <a:ext cx="4749800" cy="1778000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1" name="Espaço Reservado para Texto 18">
            <a:extLst>
              <a:ext uri="{FF2B5EF4-FFF2-40B4-BE49-F238E27FC236}">
                <a16:creationId xmlns:a16="http://schemas.microsoft.com/office/drawing/2014/main" id="{A8542CB9-AA17-643B-5561-68E1B350181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600"/>
            <a:ext cx="4749800" cy="1778000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2" name="Espaço Reservado para Texto 18">
            <a:extLst>
              <a:ext uri="{FF2B5EF4-FFF2-40B4-BE49-F238E27FC236}">
                <a16:creationId xmlns:a16="http://schemas.microsoft.com/office/drawing/2014/main" id="{14DA48DE-46F4-1473-3C64-7C81AC1AB6B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67448" y="1553233"/>
            <a:ext cx="17880806" cy="1240768"/>
          </a:xfrm>
        </p:spPr>
        <p:txBody>
          <a:bodyPr/>
          <a:lstStyle>
            <a:lvl1pPr>
              <a:buNone/>
              <a:defRPr sz="4000"/>
            </a:lvl1pPr>
          </a:lstStyle>
          <a:p>
            <a:pPr lvl="0"/>
            <a:endParaRPr lang="pt-BR" dirty="0"/>
          </a:p>
        </p:txBody>
      </p:sp>
      <p:sp>
        <p:nvSpPr>
          <p:cNvPr id="23" name="Espaço Reservado para Texto 18">
            <a:extLst>
              <a:ext uri="{FF2B5EF4-FFF2-40B4-BE49-F238E27FC236}">
                <a16:creationId xmlns:a16="http://schemas.microsoft.com/office/drawing/2014/main" id="{2489424F-2DC3-D582-65B5-C2FC7763C15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3067651" y="537232"/>
            <a:ext cx="8280400" cy="1016001"/>
          </a:xfrm>
        </p:spPr>
        <p:txBody>
          <a:bodyPr/>
          <a:lstStyle>
            <a:lvl1pPr>
              <a:buNone/>
              <a:defRPr sz="5400"/>
            </a:lvl1pPr>
          </a:lstStyle>
          <a:p>
            <a:pPr lvl="0"/>
            <a:endParaRPr lang="pt-BR" dirty="0"/>
          </a:p>
        </p:txBody>
      </p:sp>
      <p:sp>
        <p:nvSpPr>
          <p:cNvPr id="24" name="Espaço Reservado para Texto 18">
            <a:extLst>
              <a:ext uri="{FF2B5EF4-FFF2-40B4-BE49-F238E27FC236}">
                <a16:creationId xmlns:a16="http://schemas.microsoft.com/office/drawing/2014/main" id="{8FFDF662-55DC-06F9-4F40-3538F7AA877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296400" y="3610632"/>
            <a:ext cx="4749800" cy="620384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7" name="Espaço Reservado para Texto 18">
            <a:extLst>
              <a:ext uri="{FF2B5EF4-FFF2-40B4-BE49-F238E27FC236}">
                <a16:creationId xmlns:a16="http://schemas.microsoft.com/office/drawing/2014/main" id="{D2C1E985-6020-15F4-D73B-18222F93E87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4845651" y="3621416"/>
            <a:ext cx="4749800" cy="620384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8" name="Espaço Reservado para Texto 18">
            <a:extLst>
              <a:ext uri="{FF2B5EF4-FFF2-40B4-BE49-F238E27FC236}">
                <a16:creationId xmlns:a16="http://schemas.microsoft.com/office/drawing/2014/main" id="{7667F48E-08B5-B222-C7B2-31EA0BD48CE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0447649" y="3621416"/>
            <a:ext cx="4749800" cy="620384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85522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Espaço Reservado para Imagem 14">
            <a:extLst>
              <a:ext uri="{FF2B5EF4-FFF2-40B4-BE49-F238E27FC236}">
                <a16:creationId xmlns:a16="http://schemas.microsoft.com/office/drawing/2014/main" id="{8D49AE03-A590-9BD0-0F31-F13CB8A224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94929" y="5050770"/>
            <a:ext cx="4572000" cy="4581525"/>
          </a:xfrm>
        </p:spPr>
        <p:txBody>
          <a:bodyPr/>
          <a:lstStyle/>
          <a:p>
            <a:endParaRPr lang="pt-BR"/>
          </a:p>
        </p:txBody>
      </p:sp>
      <p:sp>
        <p:nvSpPr>
          <p:cNvPr id="16" name="Espaço Reservado para Imagem 14">
            <a:extLst>
              <a:ext uri="{FF2B5EF4-FFF2-40B4-BE49-F238E27FC236}">
                <a16:creationId xmlns:a16="http://schemas.microsoft.com/office/drawing/2014/main" id="{38ADD1C4-C2D2-4185-E771-204C392928C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131480" y="5050770"/>
            <a:ext cx="4572000" cy="4581525"/>
          </a:xfrm>
        </p:spPr>
        <p:txBody>
          <a:bodyPr/>
          <a:lstStyle/>
          <a:p>
            <a:endParaRPr lang="pt-BR"/>
          </a:p>
        </p:txBody>
      </p:sp>
      <p:sp>
        <p:nvSpPr>
          <p:cNvPr id="17" name="Espaço Reservado para Imagem 14">
            <a:extLst>
              <a:ext uri="{FF2B5EF4-FFF2-40B4-BE49-F238E27FC236}">
                <a16:creationId xmlns:a16="http://schemas.microsoft.com/office/drawing/2014/main" id="{B550C5AC-4548-4469-A272-077498B3BEF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680731" y="5050770"/>
            <a:ext cx="4572000" cy="4581525"/>
          </a:xfrm>
        </p:spPr>
        <p:txBody>
          <a:bodyPr/>
          <a:lstStyle/>
          <a:p>
            <a:endParaRPr lang="pt-BR"/>
          </a:p>
        </p:txBody>
      </p:sp>
      <p:sp>
        <p:nvSpPr>
          <p:cNvPr id="19" name="Espaço Reservado para Texto 18">
            <a:extLst>
              <a:ext uri="{FF2B5EF4-FFF2-40B4-BE49-F238E27FC236}">
                <a16:creationId xmlns:a16="http://schemas.microsoft.com/office/drawing/2014/main" id="{2E3688B4-BEBE-7162-AE92-100A2881578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94929" y="9952970"/>
            <a:ext cx="4749800" cy="1778000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0" name="Espaço Reservado para Texto 18">
            <a:extLst>
              <a:ext uri="{FF2B5EF4-FFF2-40B4-BE49-F238E27FC236}">
                <a16:creationId xmlns:a16="http://schemas.microsoft.com/office/drawing/2014/main" id="{23C1376E-2C04-74D5-ADDA-E5ABB6EFC01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131480" y="9952970"/>
            <a:ext cx="4749800" cy="1778000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1" name="Espaço Reservado para Texto 18">
            <a:extLst>
              <a:ext uri="{FF2B5EF4-FFF2-40B4-BE49-F238E27FC236}">
                <a16:creationId xmlns:a16="http://schemas.microsoft.com/office/drawing/2014/main" id="{A8542CB9-AA17-643B-5561-68E1B350181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7680731" y="9952970"/>
            <a:ext cx="4749800" cy="1778000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2" name="Espaço Reservado para Texto 18">
            <a:extLst>
              <a:ext uri="{FF2B5EF4-FFF2-40B4-BE49-F238E27FC236}">
                <a16:creationId xmlns:a16="http://schemas.microsoft.com/office/drawing/2014/main" id="{14DA48DE-46F4-1473-3C64-7C81AC1AB6B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67448" y="1553233"/>
            <a:ext cx="17880806" cy="1240768"/>
          </a:xfrm>
        </p:spPr>
        <p:txBody>
          <a:bodyPr/>
          <a:lstStyle>
            <a:lvl1pPr>
              <a:buNone/>
              <a:defRPr sz="4000"/>
            </a:lvl1pPr>
          </a:lstStyle>
          <a:p>
            <a:pPr lvl="0"/>
            <a:endParaRPr lang="pt-BR" dirty="0"/>
          </a:p>
        </p:txBody>
      </p:sp>
      <p:sp>
        <p:nvSpPr>
          <p:cNvPr id="23" name="Espaço Reservado para Texto 18">
            <a:extLst>
              <a:ext uri="{FF2B5EF4-FFF2-40B4-BE49-F238E27FC236}">
                <a16:creationId xmlns:a16="http://schemas.microsoft.com/office/drawing/2014/main" id="{2489424F-2DC3-D582-65B5-C2FC7763C15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3067651" y="537232"/>
            <a:ext cx="8280400" cy="1016001"/>
          </a:xfrm>
        </p:spPr>
        <p:txBody>
          <a:bodyPr/>
          <a:lstStyle>
            <a:lvl1pPr>
              <a:buNone/>
              <a:defRPr sz="5400"/>
            </a:lvl1pPr>
          </a:lstStyle>
          <a:p>
            <a:pPr lvl="0"/>
            <a:endParaRPr lang="pt-BR" dirty="0"/>
          </a:p>
        </p:txBody>
      </p:sp>
      <p:sp>
        <p:nvSpPr>
          <p:cNvPr id="24" name="Espaço Reservado para Texto 18">
            <a:extLst>
              <a:ext uri="{FF2B5EF4-FFF2-40B4-BE49-F238E27FC236}">
                <a16:creationId xmlns:a16="http://schemas.microsoft.com/office/drawing/2014/main" id="{8FFDF662-55DC-06F9-4F40-3538F7AA877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94929" y="3810002"/>
            <a:ext cx="4749800" cy="620384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7" name="Espaço Reservado para Texto 18">
            <a:extLst>
              <a:ext uri="{FF2B5EF4-FFF2-40B4-BE49-F238E27FC236}">
                <a16:creationId xmlns:a16="http://schemas.microsoft.com/office/drawing/2014/main" id="{D2C1E985-6020-15F4-D73B-18222F93E87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2144180" y="3820786"/>
            <a:ext cx="4749800" cy="620384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8" name="Espaço Reservado para Texto 18">
            <a:extLst>
              <a:ext uri="{FF2B5EF4-FFF2-40B4-BE49-F238E27FC236}">
                <a16:creationId xmlns:a16="http://schemas.microsoft.com/office/drawing/2014/main" id="{7667F48E-08B5-B222-C7B2-31EA0BD48CE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7680731" y="3820786"/>
            <a:ext cx="4749800" cy="620384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2" name="Espaço Reservado para Imagem 14">
            <a:extLst>
              <a:ext uri="{FF2B5EF4-FFF2-40B4-BE49-F238E27FC236}">
                <a16:creationId xmlns:a16="http://schemas.microsoft.com/office/drawing/2014/main" id="{DFA4E53B-5863-D421-205F-EC803514524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3229982" y="5039986"/>
            <a:ext cx="4572000" cy="4581525"/>
          </a:xfrm>
        </p:spPr>
        <p:txBody>
          <a:bodyPr/>
          <a:lstStyle/>
          <a:p>
            <a:endParaRPr lang="pt-BR"/>
          </a:p>
        </p:txBody>
      </p:sp>
      <p:sp>
        <p:nvSpPr>
          <p:cNvPr id="3" name="Espaço Reservado para Texto 18">
            <a:extLst>
              <a:ext uri="{FF2B5EF4-FFF2-40B4-BE49-F238E27FC236}">
                <a16:creationId xmlns:a16="http://schemas.microsoft.com/office/drawing/2014/main" id="{1196CD06-4DB5-753C-6EC9-71D58CF791C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3229982" y="9942186"/>
            <a:ext cx="4749800" cy="1778000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  <p:sp>
        <p:nvSpPr>
          <p:cNvPr id="4" name="Espaço Reservado para Texto 18">
            <a:extLst>
              <a:ext uri="{FF2B5EF4-FFF2-40B4-BE49-F238E27FC236}">
                <a16:creationId xmlns:a16="http://schemas.microsoft.com/office/drawing/2014/main" id="{9A9E639B-C721-18AE-6905-E3EF2498404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3229982" y="3810002"/>
            <a:ext cx="4749800" cy="620384"/>
          </a:xfrm>
        </p:spPr>
        <p:txBody>
          <a:bodyPr/>
          <a:lstStyle>
            <a:lvl1pPr>
              <a:buNone/>
              <a:defRPr sz="3200"/>
            </a:lvl1pPr>
          </a:lstStyle>
          <a:p>
            <a:pPr lvl="0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82346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17" y="853440"/>
            <a:ext cx="11010776" cy="2987040"/>
          </a:xfrm>
        </p:spPr>
        <p:txBody>
          <a:bodyPr anchor="b"/>
          <a:lstStyle>
            <a:lvl1pPr>
              <a:defRPr sz="5973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3601" y="1843194"/>
            <a:ext cx="17282964" cy="9097433"/>
          </a:xfrm>
        </p:spPr>
        <p:txBody>
          <a:bodyPr/>
          <a:lstStyle>
            <a:lvl1pPr>
              <a:defRPr sz="5973"/>
            </a:lvl1pPr>
            <a:lvl2pPr>
              <a:defRPr sz="5227"/>
            </a:lvl2pPr>
            <a:lvl3pPr>
              <a:defRPr sz="4480"/>
            </a:lvl3pPr>
            <a:lvl4pPr>
              <a:defRPr sz="3733"/>
            </a:lvl4pPr>
            <a:lvl5pPr>
              <a:defRPr sz="3733"/>
            </a:lvl5pPr>
            <a:lvl6pPr>
              <a:defRPr sz="3733"/>
            </a:lvl6pPr>
            <a:lvl7pPr>
              <a:defRPr sz="3733"/>
            </a:lvl7pPr>
            <a:lvl8pPr>
              <a:defRPr sz="3733"/>
            </a:lvl8pPr>
            <a:lvl9pPr>
              <a:defRPr sz="3733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51517" y="3840480"/>
            <a:ext cx="11010776" cy="7114964"/>
          </a:xfrm>
        </p:spPr>
        <p:txBody>
          <a:bodyPr/>
          <a:lstStyle>
            <a:lvl1pPr marL="0" indent="0">
              <a:buNone/>
              <a:defRPr sz="2987"/>
            </a:lvl1pPr>
            <a:lvl2pPr marL="853455" indent="0">
              <a:buNone/>
              <a:defRPr sz="2613"/>
            </a:lvl2pPr>
            <a:lvl3pPr marL="1706910" indent="0">
              <a:buNone/>
              <a:defRPr sz="2240"/>
            </a:lvl3pPr>
            <a:lvl4pPr marL="2560366" indent="0">
              <a:buNone/>
              <a:defRPr sz="1867"/>
            </a:lvl4pPr>
            <a:lvl5pPr marL="3413821" indent="0">
              <a:buNone/>
              <a:defRPr sz="1867"/>
            </a:lvl5pPr>
            <a:lvl6pPr marL="4267276" indent="0">
              <a:buNone/>
              <a:defRPr sz="1867"/>
            </a:lvl6pPr>
            <a:lvl7pPr marL="5120731" indent="0">
              <a:buNone/>
              <a:defRPr sz="1867"/>
            </a:lvl7pPr>
            <a:lvl8pPr marL="5974187" indent="0">
              <a:buNone/>
              <a:defRPr sz="1867"/>
            </a:lvl8pPr>
            <a:lvl9pPr marL="6827642" indent="0">
              <a:buNone/>
              <a:defRPr sz="1867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96449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17" y="853440"/>
            <a:ext cx="11010776" cy="2987040"/>
          </a:xfrm>
        </p:spPr>
        <p:txBody>
          <a:bodyPr anchor="b"/>
          <a:lstStyle>
            <a:lvl1pPr>
              <a:defRPr sz="5973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513601" y="1843194"/>
            <a:ext cx="17282964" cy="9097433"/>
          </a:xfrm>
        </p:spPr>
        <p:txBody>
          <a:bodyPr anchor="t"/>
          <a:lstStyle>
            <a:lvl1pPr marL="0" indent="0">
              <a:buNone/>
              <a:defRPr sz="5973"/>
            </a:lvl1pPr>
            <a:lvl2pPr marL="853455" indent="0">
              <a:buNone/>
              <a:defRPr sz="5227"/>
            </a:lvl2pPr>
            <a:lvl3pPr marL="1706910" indent="0">
              <a:buNone/>
              <a:defRPr sz="4480"/>
            </a:lvl3pPr>
            <a:lvl4pPr marL="2560366" indent="0">
              <a:buNone/>
              <a:defRPr sz="3733"/>
            </a:lvl4pPr>
            <a:lvl5pPr marL="3413821" indent="0">
              <a:buNone/>
              <a:defRPr sz="3733"/>
            </a:lvl5pPr>
            <a:lvl6pPr marL="4267276" indent="0">
              <a:buNone/>
              <a:defRPr sz="3733"/>
            </a:lvl6pPr>
            <a:lvl7pPr marL="5120731" indent="0">
              <a:buNone/>
              <a:defRPr sz="3733"/>
            </a:lvl7pPr>
            <a:lvl8pPr marL="5974187" indent="0">
              <a:buNone/>
              <a:defRPr sz="3733"/>
            </a:lvl8pPr>
            <a:lvl9pPr marL="6827642" indent="0">
              <a:buNone/>
              <a:defRPr sz="3733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51517" y="3840480"/>
            <a:ext cx="11010776" cy="7114964"/>
          </a:xfrm>
        </p:spPr>
        <p:txBody>
          <a:bodyPr/>
          <a:lstStyle>
            <a:lvl1pPr marL="0" indent="0">
              <a:buNone/>
              <a:defRPr sz="2987"/>
            </a:lvl1pPr>
            <a:lvl2pPr marL="853455" indent="0">
              <a:buNone/>
              <a:defRPr sz="2613"/>
            </a:lvl2pPr>
            <a:lvl3pPr marL="1706910" indent="0">
              <a:buNone/>
              <a:defRPr sz="2240"/>
            </a:lvl3pPr>
            <a:lvl4pPr marL="2560366" indent="0">
              <a:buNone/>
              <a:defRPr sz="1867"/>
            </a:lvl4pPr>
            <a:lvl5pPr marL="3413821" indent="0">
              <a:buNone/>
              <a:defRPr sz="1867"/>
            </a:lvl5pPr>
            <a:lvl6pPr marL="4267276" indent="0">
              <a:buNone/>
              <a:defRPr sz="1867"/>
            </a:lvl6pPr>
            <a:lvl7pPr marL="5120731" indent="0">
              <a:buNone/>
              <a:defRPr sz="1867"/>
            </a:lvl7pPr>
            <a:lvl8pPr marL="5974187" indent="0">
              <a:buNone/>
              <a:defRPr sz="1867"/>
            </a:lvl8pPr>
            <a:lvl9pPr marL="6827642" indent="0">
              <a:buNone/>
              <a:defRPr sz="1867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17772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3513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4430857" y="681567"/>
            <a:ext cx="7361262" cy="10848764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347069" y="681567"/>
            <a:ext cx="21657047" cy="10848764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69069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47069" y="681568"/>
            <a:ext cx="29445050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47069" y="3407833"/>
            <a:ext cx="29445050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069" y="11865187"/>
            <a:ext cx="768131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24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87676F8A-2B07-42FB-ABF1-DA3824695D7D}" type="datetimeFigureOut">
              <a:rPr lang="pt-BR" smtClean="0"/>
              <a:t>06/07/2026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8606" y="11865187"/>
            <a:ext cx="1152197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24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4110802" y="11865187"/>
            <a:ext cx="768131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24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223B1854-3753-4929-855C-E388D9A2A41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198381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4" r:id="rId8"/>
    <p:sldLayoutId id="2147483680" r:id="rId9"/>
    <p:sldLayoutId id="2147483681" r:id="rId10"/>
    <p:sldLayoutId id="2147483682" r:id="rId11"/>
    <p:sldLayoutId id="2147483683" r:id="rId12"/>
  </p:sldLayoutIdLst>
  <p:txStyles>
    <p:titleStyle>
      <a:lvl1pPr algn="l" defTabSz="1706910" rtl="0" eaLnBrk="1" latinLnBrk="0" hangingPunct="1">
        <a:lnSpc>
          <a:spcPct val="90000"/>
        </a:lnSpc>
        <a:spcBef>
          <a:spcPct val="0"/>
        </a:spcBef>
        <a:buNone/>
        <a:defRPr sz="821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6728" indent="-426728" algn="l" defTabSz="1706910" rtl="0" eaLnBrk="1" latinLnBrk="0" hangingPunct="1">
        <a:lnSpc>
          <a:spcPct val="90000"/>
        </a:lnSpc>
        <a:spcBef>
          <a:spcPts val="1867"/>
        </a:spcBef>
        <a:buFont typeface="Arial" panose="020B0604020202020204" pitchFamily="34" charset="0"/>
        <a:buChar char="•"/>
        <a:defRPr sz="5227" kern="1200">
          <a:solidFill>
            <a:schemeClr val="tx1"/>
          </a:solidFill>
          <a:latin typeface="+mn-lt"/>
          <a:ea typeface="+mn-ea"/>
          <a:cs typeface="+mn-cs"/>
        </a:defRPr>
      </a:lvl1pPr>
      <a:lvl2pPr marL="1280183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4480" kern="1200">
          <a:solidFill>
            <a:schemeClr val="tx1"/>
          </a:solidFill>
          <a:latin typeface="+mn-lt"/>
          <a:ea typeface="+mn-ea"/>
          <a:cs typeface="+mn-cs"/>
        </a:defRPr>
      </a:lvl2pPr>
      <a:lvl3pPr marL="2133638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3pPr>
      <a:lvl4pPr marL="2987093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4pPr>
      <a:lvl5pPr marL="3840549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5pPr>
      <a:lvl6pPr marL="4694004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6pPr>
      <a:lvl7pPr marL="5547459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7pPr>
      <a:lvl8pPr marL="6400914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8pPr>
      <a:lvl9pPr marL="7254370" indent="-426728" algn="l" defTabSz="1706910" rtl="0" eaLnBrk="1" latinLnBrk="0" hangingPunct="1">
        <a:lnSpc>
          <a:spcPct val="90000"/>
        </a:lnSpc>
        <a:spcBef>
          <a:spcPts val="933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53455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706910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3pPr>
      <a:lvl4pPr marL="2560366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4pPr>
      <a:lvl5pPr marL="3413821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5pPr>
      <a:lvl6pPr marL="4267276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6pPr>
      <a:lvl7pPr marL="5120731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7pPr>
      <a:lvl8pPr marL="5974187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8pPr>
      <a:lvl9pPr marL="6827642" algn="l" defTabSz="1706910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2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6.jp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9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2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33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4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3.jpeg"/><Relationship Id="rId4" Type="http://schemas.openxmlformats.org/officeDocument/2006/relationships/image" Target="../media/image3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6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7.jpeg"/><Relationship Id="rId4" Type="http://schemas.openxmlformats.org/officeDocument/2006/relationships/image" Target="../media/image26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7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31.jpeg"/><Relationship Id="rId4" Type="http://schemas.openxmlformats.org/officeDocument/2006/relationships/image" Target="../media/image29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8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39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4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3.jpeg"/><Relationship Id="rId4" Type="http://schemas.openxmlformats.org/officeDocument/2006/relationships/image" Target="../media/image40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1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42.jpeg"/><Relationship Id="rId4" Type="http://schemas.openxmlformats.org/officeDocument/2006/relationships/image" Target="../media/image27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9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31.jpeg"/><Relationship Id="rId4" Type="http://schemas.openxmlformats.org/officeDocument/2006/relationships/image" Target="../media/image43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4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7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48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9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50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6.jpg"/><Relationship Id="rId4" Type="http://schemas.openxmlformats.org/officeDocument/2006/relationships/image" Target="../media/image27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51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9.jpeg"/><Relationship Id="rId4" Type="http://schemas.openxmlformats.org/officeDocument/2006/relationships/image" Target="../media/image52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6.jpeg"/><Relationship Id="rId4" Type="http://schemas.openxmlformats.org/officeDocument/2006/relationships/image" Target="../media/image53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4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7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6.jpg"/><Relationship Id="rId4" Type="http://schemas.openxmlformats.org/officeDocument/2006/relationships/image" Target="../media/image56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7.jpe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57.jpeg"/><Relationship Id="rId4" Type="http://schemas.openxmlformats.org/officeDocument/2006/relationships/image" Target="../media/image29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1.jpeg"/><Relationship Id="rId5" Type="http://schemas.openxmlformats.org/officeDocument/2006/relationships/image" Target="../media/image16.jpeg"/><Relationship Id="rId4" Type="http://schemas.openxmlformats.org/officeDocument/2006/relationships/image" Target="../media/image27.jpe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B6AB1F8E-4190-34F3-DF3B-2C92B030DD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639330E-325A-BA42-247D-DDAF467813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968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505F1-7010-8566-23B9-2ADED6CE4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EAA7394E-082F-BE07-7B1D-A712467B43D2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C3A17AAF-0842-9919-B564-1D85CA1E99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360" y="982980"/>
            <a:ext cx="10644468" cy="1083564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3EF3515D-359D-F9FE-B8E0-903641B011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904" y="1662537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443507C0-2B78-4D52-665D-0801E26593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639" y="9422959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04FADA6D-6B6C-C113-0962-33437ECB2B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172" y="2861267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FCCCBAC-E437-06EB-0FE7-3891B6D239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7699" y="10676388"/>
            <a:ext cx="5272050" cy="4977522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AA729F70-AA6E-39CA-9D28-9B24F515EA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5016" y="-1203824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E5594948-3158-BA7C-9ED9-256904948AC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501869" y="1020588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03E7E005-B8A2-3943-31B3-B5AAA5BD8A0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E8DC537-7F2D-2EDB-908A-81C073F293B6}"/>
              </a:ext>
            </a:extLst>
          </p:cNvPr>
          <p:cNvSpPr txBox="1"/>
          <p:nvPr/>
        </p:nvSpPr>
        <p:spPr>
          <a:xfrm>
            <a:off x="6804716" y="4099930"/>
            <a:ext cx="205297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MELHOR</a:t>
            </a:r>
          </a:p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CONCEITO DE ESTANDE</a:t>
            </a:r>
            <a:endParaRPr lang="pt-BR" sz="14000" dirty="0">
              <a:solidFill>
                <a:srgbClr val="1808DE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BE6A67D7-E010-4CFB-26D4-E2CAD8D2BA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73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8392D6-724B-C90E-84A1-8F51EC307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D51F018-C4C0-019C-14B9-9E77AAD193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72CC9979-7AC6-3701-C9D4-EBF33604D6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416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0429F-7165-03F5-3943-53BC4DDE9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F02028EE-22F3-BC7B-83F7-98AA5E99D7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F4F52E57-EB43-F96E-39A3-2BABE8F9BE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5C25CB6B-D7CD-233D-3151-AC01BF7067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1EE257DE-EE4E-511C-7F01-A22B62F1ED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EDA2A66C-EE3A-878A-D55D-C929720000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5721830-E105-BD7A-0DB4-3E080129B5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5078D7E1-98A1-44DE-B7B2-70FC58BBBE8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A89F4517-50D2-0A72-C539-ABA55C980F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AB6CF4CF-9852-3CCF-F9F3-BE36FA35A89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C8D95F5-963B-45E2-1369-195521450423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PEQUENO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4EFD1EC-84C0-06BF-3570-AC296D40F1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390B2225-E6DF-1DF2-4CE4-679DFC3B6D86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Até 59m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6189A66B-1988-3321-C779-94A4B4110E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41333293-4ED9-7BC1-5AE3-3E4935C6349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278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D9F2F-E287-C18D-20F6-98952981B1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3D41A7A7-D6ED-0A9B-3CE2-20480F5D48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57FADB8-C332-35DB-0711-C1E6E25EA2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750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7F0AE9D9-8D3F-C369-C234-631CC67551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0C91D249-48C8-B05A-17A7-51B9F423A37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/>
          </a:bodyPr>
          <a:lstStyle/>
          <a:p>
            <a:r>
              <a:rPr lang="pt-BR" sz="3000" b="1" dirty="0"/>
              <a:t>AGÊNCIA: BENCH</a:t>
            </a:r>
          </a:p>
          <a:p>
            <a:r>
              <a:rPr lang="pt-BR" sz="3000" b="1" dirty="0"/>
              <a:t>MONTADORA: UMA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D73777F6-EA27-DBEA-F893-7CDB822D0B9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/>
          </a:bodyPr>
          <a:lstStyle/>
          <a:p>
            <a:r>
              <a:rPr lang="pt-BR" sz="3000" b="1" dirty="0"/>
              <a:t>AGÊNCIA: UP LAB</a:t>
            </a:r>
          </a:p>
          <a:p>
            <a:r>
              <a:rPr lang="pt-BR" sz="3000" b="1" dirty="0"/>
              <a:t>MONTADORA: TREVO CENOGRAFIA 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C7944520-D610-4CB6-249D-5BB9DCF013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/>
          </a:bodyPr>
          <a:lstStyle/>
          <a:p>
            <a:r>
              <a:rPr lang="pt-BR" sz="3000" b="1" dirty="0"/>
              <a:t>AGÊNCIA: ENZIMAS EM AÇÃO </a:t>
            </a:r>
          </a:p>
          <a:p>
            <a:r>
              <a:rPr lang="pt-BR" sz="3000" b="1" dirty="0"/>
              <a:t>MONTADORA: ARCH2B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15FC56C5-0C3F-F6A4-F050-A926991EA29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Conceito de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Pequeno Porte: Até 59m²</a:t>
            </a:r>
          </a:p>
          <a:p>
            <a:pPr algn="ctr"/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4FA07F41-000A-43E9-1657-E3E35332C10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365BC52B-412A-E3D7-F0EC-76BCF929766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CAFÉ ORFEU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F187C23B-0D76-C109-AEBE-37864737D33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EURECICLO</a:t>
            </a:r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35216902-EE82-E30B-18C0-14148F2DAD9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VERDE CAMPO</a:t>
            </a:r>
          </a:p>
          <a:p>
            <a:endParaRPr lang="pt-BR" dirty="0"/>
          </a:p>
        </p:txBody>
      </p:sp>
      <p:pic>
        <p:nvPicPr>
          <p:cNvPr id="27" name="Espaço Reservado para Imagem 26">
            <a:extLst>
              <a:ext uri="{FF2B5EF4-FFF2-40B4-BE49-F238E27FC236}">
                <a16:creationId xmlns:a16="http://schemas.microsoft.com/office/drawing/2014/main" id="{A4D2049B-FBCF-568D-8BD8-2DA7974998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" name="Espaço Reservado para Imagem 2">
            <a:extLst>
              <a:ext uri="{FF2B5EF4-FFF2-40B4-BE49-F238E27FC236}">
                <a16:creationId xmlns:a16="http://schemas.microsoft.com/office/drawing/2014/main" id="{4E75FC3D-32F9-0BC6-870B-8AF02E0D0D8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5" name="Espaço Reservado para Imagem 14">
            <a:extLst>
              <a:ext uri="{FF2B5EF4-FFF2-40B4-BE49-F238E27FC236}">
                <a16:creationId xmlns:a16="http://schemas.microsoft.com/office/drawing/2014/main" id="{4E560A43-C5FA-34B4-95B9-803BCD9B134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3319243E-CFEF-8C7A-204E-71CB6B2076C8}"/>
              </a:ext>
            </a:extLst>
          </p:cNvPr>
          <p:cNvGrpSpPr/>
          <p:nvPr/>
        </p:nvGrpSpPr>
        <p:grpSpPr>
          <a:xfrm>
            <a:off x="11912291" y="4156557"/>
            <a:ext cx="13583136" cy="1437263"/>
            <a:chOff x="11912291" y="4156557"/>
            <a:chExt cx="13583136" cy="1437263"/>
          </a:xfrm>
        </p:grpSpPr>
        <p:pic>
          <p:nvPicPr>
            <p:cNvPr id="20" name="Imagem 19" descr="Ícone&#10;&#10;Descrição gerada automaticamente">
              <a:extLst>
                <a:ext uri="{FF2B5EF4-FFF2-40B4-BE49-F238E27FC236}">
                  <a16:creationId xmlns:a16="http://schemas.microsoft.com/office/drawing/2014/main" id="{E055909B-E207-BE06-B682-BCD487ECAD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054232" y="4186185"/>
              <a:ext cx="2441195" cy="1407635"/>
            </a:xfrm>
            <a:prstGeom prst="rect">
              <a:avLst/>
            </a:prstGeom>
          </p:spPr>
        </p:pic>
        <p:pic>
          <p:nvPicPr>
            <p:cNvPr id="21" name="Imagem 20" descr="Ícone&#10;&#10;Descrição gerada automaticamente">
              <a:extLst>
                <a:ext uri="{FF2B5EF4-FFF2-40B4-BE49-F238E27FC236}">
                  <a16:creationId xmlns:a16="http://schemas.microsoft.com/office/drawing/2014/main" id="{A84C638D-78EF-A6CF-F2F2-67A3D7BB922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912291" y="4156557"/>
              <a:ext cx="2486157" cy="1433561"/>
            </a:xfrm>
            <a:prstGeom prst="rect">
              <a:avLst/>
            </a:prstGeom>
          </p:spPr>
        </p:pic>
        <p:pic>
          <p:nvPicPr>
            <p:cNvPr id="22" name="Imagem 21" descr="Ícone&#10;&#10;Descrição gerada automaticamente">
              <a:extLst>
                <a:ext uri="{FF2B5EF4-FFF2-40B4-BE49-F238E27FC236}">
                  <a16:creationId xmlns:a16="http://schemas.microsoft.com/office/drawing/2014/main" id="{4CE4782C-5EF7-C7DD-7274-4F50EC743C3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389855" y="4169521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89614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254AB-55EB-DC83-6E13-7FAB02DB4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871336E0-870E-9286-98E0-1E629E99CE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72D18ECD-CEA8-D735-57A9-5C8961F595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158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1BCD7A-D8B7-0E8D-599A-889F5968DB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A040CF28-B92B-E0C6-748D-4B56BECD4F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4A311391-780D-BCE9-0F81-9E46130EEE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C681658E-1618-7774-C85E-2AD0FD9BED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17135A1F-AC7A-8FA8-2770-B94F9362D0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FBFD7B79-B843-AA81-9949-58CC76C28E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3F95DAB-548D-40DB-2E9F-2805566708A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C2EA8EE8-5E9A-4913-91FD-C05EDE1A44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CB38C880-485A-4F20-A453-8436FACFB41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4F38D90D-0B70-BB3B-20EE-B9579F7DA42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9F67CAF4-559C-32FA-701B-6D29EB665467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MÉDIO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CD4F76FE-BD39-B48B-B227-95830EA86F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8AE65E90-0572-A01A-98A1-72D811B7C824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60m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57DD2923-D75C-AA9E-0F8A-0CC37AD0DA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CE4FCBB-E309-9E48-437A-3D315F1BDC2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769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FC5EB5-7724-1825-244E-8869A804BA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768B63DB-1190-06BC-7E6C-10AF05D608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5BEA5F6B-7145-1382-6704-01223DC0D5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055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88E1B426-375E-26DE-5247-2964B4617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BC9FEBB7-01D5-14C8-C673-AA928ED5D7D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129D16A2-3F6D-7D35-E422-A38A00F31DD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6AE57A19-BF1F-A4FB-816B-D50AB00ED7A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D763FCB5-4517-278A-40ED-C7C61BAEFA0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b="1" dirty="0"/>
              <a:t>AGÊNCIA: PLAY CENOGRAFIA</a:t>
            </a:r>
          </a:p>
          <a:p>
            <a:r>
              <a:rPr lang="pt-BR" b="1" dirty="0"/>
              <a:t>MONTADORA: PLAY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1F3863A4-9047-6CF3-F722-6B5891EB09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92500"/>
          </a:bodyPr>
          <a:lstStyle/>
          <a:p>
            <a:r>
              <a:rPr lang="pt-BR" sz="3000" b="1" dirty="0"/>
              <a:t>AGÊNCIA: BRANDWORKS COMUNICAÇÃO</a:t>
            </a:r>
          </a:p>
          <a:p>
            <a:r>
              <a:rPr lang="pt-BR" sz="3000" b="1" dirty="0"/>
              <a:t>MONTADORA: THINK IDEIAS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9F4CD0D1-E6A1-9C2A-B6A5-9D376208A53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sz="3000" b="1" dirty="0"/>
              <a:t>AGÊNCIA: THE LED</a:t>
            </a:r>
          </a:p>
          <a:p>
            <a:r>
              <a:rPr lang="en-US" sz="3000" b="1" dirty="0"/>
              <a:t>MONTADORA: CENNA STANDS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45A88AA7-253D-1DA7-9669-60DAD6554FD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Conceito de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Médio Porte: De 60m² a 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C45D3F2F-D27F-DC13-06CB-79FC67824CD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5F7415E2-E144-46C5-A592-3A41CC678F2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>
            <a:noAutofit/>
          </a:bodyPr>
          <a:lstStyle/>
          <a:p>
            <a:r>
              <a:rPr lang="pt-BR" b="1" dirty="0"/>
              <a:t>COMPANHIA MULLER DE BEBIDAS</a:t>
            </a:r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F00D2B05-9B71-7947-3A6D-5CAFCD3996B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RED BULL</a:t>
            </a:r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39986DFE-A978-309E-DB37-D8475D3202B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THE LED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19E047E-EF4E-E7CD-40BD-D0C720634B2A}"/>
              </a:ext>
            </a:extLst>
          </p:cNvPr>
          <p:cNvGrpSpPr/>
          <p:nvPr/>
        </p:nvGrpSpPr>
        <p:grpSpPr>
          <a:xfrm>
            <a:off x="11978357" y="4161526"/>
            <a:ext cx="13562641" cy="1443285"/>
            <a:chOff x="11978357" y="4161526"/>
            <a:chExt cx="13562641" cy="1443285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2E2B896E-0535-B4AE-F9E1-32CFCAEB2D4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978357" y="4185682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536E66BB-FA71-3213-B835-6DAC2AE63DD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3054841" y="4171250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63A22255-286F-E66C-CD7E-8A9BE3E39B4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47005" y="4161526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0876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863F1-1B7A-EC90-6B8F-CC66D9416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F11E4BFC-3EA0-5F58-11B6-865F16944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4AF3E8CC-6F2E-9F10-B661-57E101145D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84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8F02E-672B-EE6D-5207-3234BF808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C05CD2C3-488A-82DE-47F4-71F8D9514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64540C8B-E25B-10C4-F568-7A4B0D2218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0821D0A3-7363-FE69-613B-27806C3E12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619AF27-635F-1CD1-3EE6-BAE670ADB4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8A175FE3-24DC-E8E3-D4D9-38B2B0A55E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BBD7219-BDCE-1142-C7EA-1CFF5564E7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AB234C00-9ECE-9687-C24A-C45B7C7B01D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4D7A1766-3D0E-7B1F-2BF4-BD9646A86C5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9C2907CB-F470-66D5-7589-E98F5040222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EB0F2331-1CE6-BEFD-E598-F61B0BACE312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GRANDE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E940CCC5-7F72-7261-24D6-B0A4C0170F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9368811-1D34-104C-6146-4A38945AA737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100m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199m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BF6B1CF8-100D-3412-F1C3-4DEEB705B0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AC8B8FF-00A7-2E8F-DAAC-483924B4452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0867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8DF0B-8C98-4A6C-FF94-E5D412188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142CE063-B517-2D92-A411-ED9233B723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46CED675-1B4A-2640-09A5-0B4F1796DC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7275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9520F-7D90-CB98-C677-7561207D3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2DD6AA7F-3CB9-EA6C-6D10-953306B745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26" name="Espaço Reservado para Imagem 25">
            <a:extLst>
              <a:ext uri="{FF2B5EF4-FFF2-40B4-BE49-F238E27FC236}">
                <a16:creationId xmlns:a16="http://schemas.microsoft.com/office/drawing/2014/main" id="{80879AE6-898C-7BD1-B6CD-3CA6A91B806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9" r="16719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50614E7-C2EB-D185-D98A-A4D7138AEBF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AGÊNCIA: PROMOPLUS</a:t>
            </a:r>
          </a:p>
          <a:p>
            <a:r>
              <a:rPr lang="pt-BR" sz="3000" b="1" dirty="0"/>
              <a:t>MONTADORA: JI STANDS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A14CAB03-386E-C9F4-1D0C-A50DB94B4EA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AGÊNCIA: BEFOUR</a:t>
            </a:r>
          </a:p>
          <a:p>
            <a:r>
              <a:rPr lang="pt-BR" sz="3000" b="1" dirty="0"/>
              <a:t>MONTADORA: DUO CENOGRAFIA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A9D7C38B-CA13-0637-E4D5-7454B3A6E88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b="1" dirty="0"/>
              <a:t>AGÊNCIA: ARCA</a:t>
            </a:r>
          </a:p>
          <a:p>
            <a:r>
              <a:rPr lang="pt-BR" sz="3000" b="1" dirty="0"/>
              <a:t>MONTADORA: GRUPO JW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109F9A79-4BD1-8D9B-1C34-36359811D4D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Conceito de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Grande Porte: De 100m² a 199m²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725A25CC-B400-A950-077B-7A807FA0748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8696DEFD-6CBC-F2D0-94B2-4300A43A5A9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COCA-COLA FEMSA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E43F6D14-0E39-743A-A230-C7F3A167837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DANONE</a:t>
            </a:r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567E1481-B389-83E2-B5A5-49407201FC8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ORQUÍDEA ALIMENTOS</a:t>
            </a:r>
          </a:p>
          <a:p>
            <a:endParaRPr lang="pt-BR" dirty="0"/>
          </a:p>
        </p:txBody>
      </p:sp>
      <p:pic>
        <p:nvPicPr>
          <p:cNvPr id="24" name="Espaço Reservado para Imagem 23">
            <a:extLst>
              <a:ext uri="{FF2B5EF4-FFF2-40B4-BE49-F238E27FC236}">
                <a16:creationId xmlns:a16="http://schemas.microsoft.com/office/drawing/2014/main" id="{80657728-35EF-E17D-A216-767D502E40B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0" name="Espaço Reservado para Imagem 29">
            <a:extLst>
              <a:ext uri="{FF2B5EF4-FFF2-40B4-BE49-F238E27FC236}">
                <a16:creationId xmlns:a16="http://schemas.microsoft.com/office/drawing/2014/main" id="{CF7134EA-46EF-7193-2042-FAB145CF7CF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D6A45BF9-3B36-9F1C-3685-DC5DA688B501}"/>
              </a:ext>
            </a:extLst>
          </p:cNvPr>
          <p:cNvGrpSpPr/>
          <p:nvPr/>
        </p:nvGrpSpPr>
        <p:grpSpPr>
          <a:xfrm>
            <a:off x="11842265" y="4165597"/>
            <a:ext cx="13663201" cy="1433561"/>
            <a:chOff x="11842265" y="4165597"/>
            <a:chExt cx="13663201" cy="1433561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77B6C6B4-3070-628E-36D1-B0A28E24840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064271" y="4185147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322D3D58-9110-388B-1708-06A0A34650F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42265" y="4165597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45DCE5E6-9CEC-3D7A-1EC9-719BA171225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337220" y="4185147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255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3682B-7F91-7E65-96D3-9093A9F46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0F71ABFE-9C80-4231-B248-F92A8BE95A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6DF8CF9-35A5-A949-CB47-F7929C55B5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0296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A0EA1-9996-F256-9451-C7A82D94F9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80FD98D2-5035-DE22-5058-7BA255461D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9FF66967-E404-5B4E-C992-A1CB950DEA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3C3D9633-2BCB-185E-5201-5ABF0960AB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1194F597-8A50-E7BB-E16C-08D05E6EE5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2C65890-7ED0-D509-48A2-4E8903B06A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566CD6B9-B5F9-04FD-0383-9C3E04A06C8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647FDD83-711F-1BFA-6949-79C6783C0A8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1DF2DC60-F1CF-1F80-C918-D8E8B76C53C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95E82833-630A-9413-459F-CB4569B78A3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51B56529-2AAA-2158-7DB4-6D38ECD3AE12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MEGA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16273F2D-C9DB-0DBE-3ECC-29651E39BC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DAEF4520-D7D6-21B7-D759-05AFC2C7A66F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Acima de 200m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13ECB47F-A563-93DD-FA04-0281393D58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5AC0A94-5E46-EE2B-359F-1417D8074BF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4995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6B221-2F4A-1929-3CC3-C9AE71460B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E810B268-71C9-67BB-F7A9-FABE19C390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086DE7FA-6464-D48B-7CFB-20615B69E9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426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7C81A-CB8E-B2F6-C2EA-1D2D133E9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BAEBE6AF-6B09-D60D-C3FD-3744954B23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EFD31D8C-1718-EE4A-6674-EC9F03C3886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4" r="16794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8622FB51-62D1-7712-7227-8CD57E8813A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3BA1D0FF-7509-A465-C1D5-87D227475EF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AGÊNCIA: EVENTORIA</a:t>
            </a:r>
          </a:p>
          <a:p>
            <a:r>
              <a:rPr lang="pt-BR" sz="3000" b="1" dirty="0"/>
              <a:t>MONTADORA: STAND GROUP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E101D422-B94B-3A37-F2CA-C6E57F2EBA7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0" y="9753600"/>
            <a:ext cx="5089694" cy="1778000"/>
          </a:xfrm>
        </p:spPr>
        <p:txBody>
          <a:bodyPr/>
          <a:lstStyle/>
          <a:p>
            <a:r>
              <a:rPr lang="pt-BR" sz="3000" b="1" dirty="0"/>
              <a:t>AGÊNCIA: AF COMUNICAÇÕES</a:t>
            </a:r>
          </a:p>
          <a:p>
            <a:r>
              <a:rPr lang="pt-BR" sz="3000" b="1" dirty="0"/>
              <a:t>MONTADORA: XTAND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657AD2CF-3ECA-D203-9F6B-A237BBD114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b="1" dirty="0"/>
              <a:t>AGÊNCIA: ACCURACY</a:t>
            </a:r>
          </a:p>
          <a:p>
            <a:r>
              <a:rPr lang="pt-BR" sz="3000" b="1" dirty="0"/>
              <a:t>MONTADORA: UN CENOGRAFIA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981E5343-F52C-930E-74A1-E2DFB919B31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Conceito de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Mega Porte: Acima de 200m²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1C2ED4E6-CCB7-5753-30B8-A7CFF25D8C6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64B33E86-E5A9-200C-D34E-BDE094D9BC3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M. DIAS BRANCO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B0F7E937-5AA5-CE14-5378-20B7425A49DA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MARQUESPAN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79A4BAFE-3859-423E-A648-AEA857C02ADA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UNILEVER</a:t>
            </a:r>
          </a:p>
          <a:p>
            <a:endParaRPr lang="pt-BR" dirty="0"/>
          </a:p>
        </p:txBody>
      </p:sp>
      <p:pic>
        <p:nvPicPr>
          <p:cNvPr id="25" name="Espaço Reservado para Imagem 24">
            <a:extLst>
              <a:ext uri="{FF2B5EF4-FFF2-40B4-BE49-F238E27FC236}">
                <a16:creationId xmlns:a16="http://schemas.microsoft.com/office/drawing/2014/main" id="{57F4B93B-F58B-D0C7-74F5-8D11E1FD3B7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9" r="16749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EE7BEE16-C045-E6E9-4555-BB3175FC6EC2}"/>
              </a:ext>
            </a:extLst>
          </p:cNvPr>
          <p:cNvGrpSpPr/>
          <p:nvPr/>
        </p:nvGrpSpPr>
        <p:grpSpPr>
          <a:xfrm>
            <a:off x="11856689" y="4156117"/>
            <a:ext cx="13646411" cy="1434454"/>
            <a:chOff x="11856689" y="4156117"/>
            <a:chExt cx="13646411" cy="1434454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C9AB145F-465D-4BE8-6B29-12D0C4D012E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413162" y="4182936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04131B41-BF6D-1F06-7377-A97ECC458FF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56689" y="4156117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39563241-CC35-714B-FFEC-915E84F48B5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061905" y="4167003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5319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908D1-36EF-1F61-0D34-41F4F0D5B9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94D017CA-AD67-37C8-A2A1-6E55B33BB4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257C199-E5E7-4CC6-76FD-4F7E5EFF2E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6948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8BFB9E-066B-EFF5-13F1-027CEA9A4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66F6A561-816E-70F8-1314-49E847966A06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49ECAC32-BA29-C725-EC4C-575EA50CFE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360" y="982980"/>
            <a:ext cx="10644468" cy="1083564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F806D194-FA4F-ACD1-098D-C2219F60AA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0572" y="97636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4ED0593D-A7A2-17D1-2F0B-603EF969EF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95644" y="9423415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E59614AA-DDD6-F8B1-FAF3-14657F9B79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19578" y="11562936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6C94EF94-867A-355A-BCCE-55A87D8FAA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41348" y="540243"/>
            <a:ext cx="6849557" cy="6466900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2A2D5C59-2E26-B97B-2048-9F7B8BF63D3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3811" y="-660123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F7968A5D-5BF1-1D81-72D0-D8D3F355E0C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09754">
            <a:off x="963930" y="1246908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A4FDC772-293D-DA54-A1B9-48D208A8FD9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03" y="9598350"/>
            <a:ext cx="6785582" cy="64065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A0729821-9844-0D2E-D644-5F7E7CA0EB3B}"/>
              </a:ext>
            </a:extLst>
          </p:cNvPr>
          <p:cNvSpPr txBox="1"/>
          <p:nvPr/>
        </p:nvSpPr>
        <p:spPr>
          <a:xfrm>
            <a:off x="6804716" y="4332329"/>
            <a:ext cx="205297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MELHOR</a:t>
            </a:r>
          </a:p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COMUNICAÇÃO VISUAL 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CEC783DC-5684-69B6-48C4-F98BB2FEF5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796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55ED6-A274-FBD8-B2B6-EB8BF4FFF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B1B7F9ED-06DE-9726-1674-897C496786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615156CA-97C7-B52B-1178-A3111DAA1A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2537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62F675-F26F-AD27-B500-7CBD31E7D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964B38DD-9361-5538-6B1E-82E32DF0EE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C8AE6739-1109-63C8-D2BF-F40B8557A4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52712458-76D8-DD06-A879-254D41BCF5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AB715DF4-392C-B61F-6C4B-709471CD0A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6E17EB7-E749-527B-1073-E682A5B699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FE46B82A-76A1-B0FD-9CFE-991B0C2D55A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5FAE742E-06B7-9F32-82F0-8A00E999EF3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3648B846-1839-AD68-050D-0321CA37D4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902470D7-F68F-12DD-5D93-B8143874DE7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8A18E8E1-DFB0-7B6B-BC4C-4EACDB180A5E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PEQUENO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6F310262-4248-0BAB-4547-24E925FAB0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1A6B167-82E6-806A-FEE6-E7B14920227F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Até 59m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EFA8AE47-8A03-2615-E86C-2B378985FC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F637013C-46FF-0F2A-630B-2CD3A2CF4DF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3176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94D88-E3A8-660D-43BF-6659FBD79A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E7AED908-9E0B-66EB-E77E-F417E97A73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7E53FF25-7D28-93E8-C1ED-1E4053CE95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7019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0427C4-77C3-D19A-1F87-70E30656F1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E6FF0771-43E0-7312-D2EC-B7AD9DF07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9AB7ECBA-6E54-F776-5ADF-1C03584CF1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4" r="16794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7" name="Espaço Reservado para Imagem 16">
            <a:extLst>
              <a:ext uri="{FF2B5EF4-FFF2-40B4-BE49-F238E27FC236}">
                <a16:creationId xmlns:a16="http://schemas.microsoft.com/office/drawing/2014/main" id="{0123334D-782E-700E-DA2C-6F6D7F2DBC4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E4FFB03A-6CDA-C8BB-923A-18354410654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878A2E4D-F67D-BF39-9D87-B0EC49F99D4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AGÊNCIA: MIDIA VIEW </a:t>
            </a:r>
          </a:p>
          <a:p>
            <a:r>
              <a:rPr lang="pt-BR" sz="3000" b="1" dirty="0"/>
              <a:t>MONTADORA: GRUPO PB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7B2352D1-BB91-8598-BE34-779D02D927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AGÊNCIA: MIDIA VIEW </a:t>
            </a:r>
          </a:p>
          <a:p>
            <a:r>
              <a:rPr lang="pt-BR" sz="3000" b="1" dirty="0"/>
              <a:t>MONTADORA: GRUPO PB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69BFAA57-FAB4-E510-8308-9A9018D6967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b="1" dirty="0"/>
              <a:t>AGÊNCIA: ENZIMAS EM AÇÃO</a:t>
            </a:r>
          </a:p>
          <a:p>
            <a:r>
              <a:rPr lang="pt-BR" sz="3000" b="1" dirty="0"/>
              <a:t>MONTADORA: ARCH2B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2C668841-9010-EA04-F6D5-6243F11B024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Comunicação Visual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Pequeno Porte: Até 59m²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65A0FFC1-EF00-643C-EC87-89BC977D54E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4A592D63-52B4-422F-CFED-C7FBB842B81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FRONERI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8C8802DD-3989-9417-5449-CC8BF944C95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4758567" y="3621416"/>
            <a:ext cx="4749800" cy="620384"/>
          </a:xfrm>
        </p:spPr>
        <p:txBody>
          <a:bodyPr/>
          <a:lstStyle/>
          <a:p>
            <a:r>
              <a:rPr lang="pt-BR" b="1" dirty="0"/>
              <a:t>GUIMARÃES ALIMENTOS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EF10024D-9FF3-9546-20E4-FBE0A5ABB3D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VERDE CAMPO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692C76DB-F773-92AD-9A0E-8A61BD13B16F}"/>
              </a:ext>
            </a:extLst>
          </p:cNvPr>
          <p:cNvGrpSpPr/>
          <p:nvPr/>
        </p:nvGrpSpPr>
        <p:grpSpPr>
          <a:xfrm>
            <a:off x="11837148" y="4112304"/>
            <a:ext cx="13702410" cy="1486957"/>
            <a:chOff x="11837148" y="4112304"/>
            <a:chExt cx="13702410" cy="1486957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EDB9B3F6-8EAB-157E-6066-AF02CE345F1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098363" y="4112304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085931D0-C0A4-CFD9-7AE2-FB2B88CAAF0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37148" y="4165700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B70642BB-D145-7C61-A82A-B4AFA848259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37559" y="4169456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4224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22794-5B97-4872-780C-2CD5C924E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1D2C3111-E9EF-ED4B-B53A-29CB16761D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2B630DCF-EB0B-A474-FD90-85FA38D5A2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544D62A1-AD9B-9E7D-613A-55B50EB495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4CFDF0A-F50B-8698-3619-480FC41AAF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79883B6-71E9-8138-BC0B-B1AF7C0DC8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1EA92B55-3DF1-A9C8-0103-969971A4D2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FA5EB1C7-7829-1518-4E48-D757E27DECB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CEAFF6CF-0F7A-18C9-BCA2-731DD69F615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7FFCCAD9-CB4C-3BFB-8EA9-468227E9A7A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17E1A7E2-04C8-5A50-3EF4-DA4EF2639C1F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MÉDIO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D1F33E6E-E70F-099F-0125-9E047DECCF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0B72F271-A2D8-5C32-9790-8FDEC2D87BF9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60m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0688819F-39C9-4A6F-FBF5-1360C3212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1ADE5B1C-F72D-1E13-32FC-A572466B710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40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2CAE9-D16F-784A-4EFA-D8E9A6DAD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F5C97069-B018-8FBC-2096-3EF08FB10B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206DCD2-DAEE-78DD-0319-19082DDA9B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2535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B3485-0B5F-03BD-E496-0BF9491E2D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88B6371C-5EFA-9AA5-8DAF-F00F9BE382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454C23D9-3EBF-7070-76B9-CEC31BA33F8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94FFEBBE-8FA9-1B9E-53F6-7AB135209E9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5DDBF5E6-2F0B-6FA2-8534-62CAFE296D8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438A2611-50B3-9F81-97B1-E9CC41BA6C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399" y="9753599"/>
            <a:ext cx="5236791" cy="2510768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PLAY CENOGRAFIA</a:t>
            </a:r>
          </a:p>
          <a:p>
            <a:r>
              <a:rPr lang="pt-BR" sz="3000" b="1" dirty="0"/>
              <a:t>MONTADORA: PLAY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558B3941-F114-E42F-156E-4000B3CD271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702324" y="9753600"/>
            <a:ext cx="5411157" cy="2510768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MMF LOCAÇÕES </a:t>
            </a:r>
            <a:br>
              <a:rPr lang="pt-BR" sz="3000" b="1" dirty="0"/>
            </a:br>
            <a:r>
              <a:rPr lang="pt-BR" sz="3000" b="1" dirty="0"/>
              <a:t>E MONTAGENS</a:t>
            </a:r>
          </a:p>
          <a:p>
            <a:r>
              <a:rPr lang="pt-BR" sz="3000" b="1" dirty="0"/>
              <a:t>MONTADORA: MMF LOCAÇÕES E MONTAGENS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5A491856-A257-E529-9D82-BFC9984DA7A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8" y="9753599"/>
            <a:ext cx="5094969" cy="2510767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BRANDWORKS COMUNICAÇÃO</a:t>
            </a:r>
          </a:p>
          <a:p>
            <a:r>
              <a:rPr lang="pt-BR" sz="3000" b="1" dirty="0"/>
              <a:t>MONTADORA: THINK IDEIAS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F10A3A9D-68C1-6A2F-65F4-926910A2738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Comunicação Visual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Médio Porte: De 60m² a 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368D73ED-A0C4-439D-9A0B-217C45723D6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11F2A959-5235-83D2-0A9D-BE6EFC4921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28760" y="3610630"/>
            <a:ext cx="5405924" cy="920095"/>
          </a:xfrm>
        </p:spPr>
        <p:txBody>
          <a:bodyPr>
            <a:normAutofit fontScale="85000" lnSpcReduction="20000"/>
          </a:bodyPr>
          <a:lstStyle/>
          <a:p>
            <a:r>
              <a:rPr lang="pt-BR" sz="4100" b="1" dirty="0"/>
              <a:t>COMPANHIA MULLER </a:t>
            </a:r>
            <a:br>
              <a:rPr lang="pt-BR" sz="4100" b="1" dirty="0"/>
            </a:br>
            <a:r>
              <a:rPr lang="pt-BR" sz="4100" b="1" dirty="0"/>
              <a:t>DE BEBIDAS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116D7C53-EA9C-7561-8FF7-622ED1662C5A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4845651" y="3621416"/>
            <a:ext cx="4749800" cy="934482"/>
          </a:xfrm>
        </p:spPr>
        <p:txBody>
          <a:bodyPr>
            <a:normAutofit lnSpcReduction="10000"/>
          </a:bodyPr>
          <a:lstStyle/>
          <a:p>
            <a:r>
              <a:rPr lang="pt-BR" b="1" dirty="0"/>
              <a:t>COOPERATIVA VEILING HOLAMBRA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64B72389-819E-21EB-9289-147BE6E48C6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RED BULL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7FE307B6-8C84-124D-E0D0-030AEA9905C5}"/>
              </a:ext>
            </a:extLst>
          </p:cNvPr>
          <p:cNvGrpSpPr/>
          <p:nvPr/>
        </p:nvGrpSpPr>
        <p:grpSpPr>
          <a:xfrm>
            <a:off x="11888506" y="4183216"/>
            <a:ext cx="13578622" cy="1466219"/>
            <a:chOff x="11888506" y="4183216"/>
            <a:chExt cx="13578622" cy="1466219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8C9C85CF-65D7-8F94-4E96-742A537DD45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485105" y="4241800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005BAFA3-F25B-A551-354D-0AC5930E88C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88506" y="4183216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3180DAAC-1A1C-9632-3853-A258E1C76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025933" y="4189153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4677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0C7376-F796-BB1B-7CD9-33AEF8964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0D1957C-E2EB-401D-DDCD-F844F21F61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0D31FEEE-3AF6-17B9-1721-87B7EC0096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136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C1739-B877-8187-47F2-072BCBC83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B042061E-871B-1D1D-70C9-94F58E9C65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8FE3263F-302E-5044-A9FD-48CBB70DC5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D1A4B217-6B84-1EF6-5B08-48107E6389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F36D880-F932-29FA-8F24-38E6ED034C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FEB389EB-2216-6133-E5B1-2E31DEB60AF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F601DB46-28E1-B271-5476-F7ED0CCC021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9F4EF7CE-3996-3355-A0B5-83CF5383740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D172C92E-80A3-F71E-A3D5-EA42BE40E9C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A4E1DD16-11B2-4F1E-DA78-3EC6FD7CCBF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54893E97-4AC7-8499-8E3C-C07E76C22FE0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GRANDE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B5CC7EB9-0940-CE45-1FE1-7898CD68610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26620F7F-B842-1072-620C-4CF41A82F8E0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100m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199m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81EB675B-D084-5071-4C05-E624EAB2E7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6DE0465-ECC7-04CA-28CC-D84670D4BFF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8409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F05EA1-8486-CB49-DE65-FF107DF6F4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6609E328-D39D-1AEC-A472-2E829CA0C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97CD52F5-0A7B-6F44-4440-5081BC69E7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3461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6F820-32E7-C80C-495F-770F2ABE5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9657715D-0902-CA63-36BD-F9A77A11E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A03EB3E3-C36F-9B84-5A5E-6C2CD9701C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6" name="Espaço Reservado para Imagem 25">
            <a:extLst>
              <a:ext uri="{FF2B5EF4-FFF2-40B4-BE49-F238E27FC236}">
                <a16:creationId xmlns:a16="http://schemas.microsoft.com/office/drawing/2014/main" id="{A8036FF6-FB77-C0DC-702E-D20D449FEA4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9" r="16719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68A524D8-A7BA-1A3E-2D05-33128B6F3F6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AGÊNCIA: PROMOPLUS</a:t>
            </a:r>
          </a:p>
          <a:p>
            <a:r>
              <a:rPr lang="pt-BR" sz="3000" b="1" dirty="0"/>
              <a:t>MONTADORA: JI STANDS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42AC93AC-1CC2-97FC-646B-A6576DE96E2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AGÊNCIA: BEFOUR</a:t>
            </a:r>
          </a:p>
          <a:p>
            <a:r>
              <a:rPr lang="pt-BR" sz="3000" b="1" dirty="0"/>
              <a:t>MONTADORA: DUO CENOGRAFIA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8FD7C5EE-C86F-850D-0139-3C029DFDE6C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b="1" dirty="0"/>
              <a:t>AGÊNCIA: ARCA</a:t>
            </a:r>
          </a:p>
          <a:p>
            <a:r>
              <a:rPr lang="pt-BR" sz="3000" b="1" dirty="0"/>
              <a:t>MONTADORA: GRUPO JW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B9CBF880-CC59-0114-120D-2D8C419254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Comunicação Visual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Grande Porte: De 100m² a 199m²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6203C7A2-FA93-42C8-D7D7-AE6C3ECA458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3C39E3EF-6572-B122-F23E-EAD9F1CC054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COCA-COLA FEMSA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F22EE65D-1761-B4B1-7CC4-718A98BDD1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DANONE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F84E37D6-7834-5314-8F1C-C82D9D97B56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ORQUÍDEA ALIMENTOS</a:t>
            </a:r>
          </a:p>
          <a:p>
            <a:endParaRPr lang="pt-BR" dirty="0"/>
          </a:p>
        </p:txBody>
      </p:sp>
      <p:pic>
        <p:nvPicPr>
          <p:cNvPr id="24" name="Espaço Reservado para Imagem 23">
            <a:extLst>
              <a:ext uri="{FF2B5EF4-FFF2-40B4-BE49-F238E27FC236}">
                <a16:creationId xmlns:a16="http://schemas.microsoft.com/office/drawing/2014/main" id="{ECFAE19E-D6C9-50D8-2661-0F87A3257DE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335BBA7F-8B30-1738-873C-7D5EF57F4222}"/>
              </a:ext>
            </a:extLst>
          </p:cNvPr>
          <p:cNvGrpSpPr/>
          <p:nvPr/>
        </p:nvGrpSpPr>
        <p:grpSpPr>
          <a:xfrm>
            <a:off x="11922049" y="4174508"/>
            <a:ext cx="13558076" cy="1464143"/>
            <a:chOff x="11922049" y="4174508"/>
            <a:chExt cx="13558076" cy="1464143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FBBEE0A0-2330-6C5C-F08E-34532428A7A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922049" y="4231016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C3FDE989-09BF-2DF9-3927-9F3DBA3C52C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993968" y="4174508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A961B1E0-98C6-AC3A-D480-1A37E01C42B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33463" y="4220355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0175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7F2B69-46D7-287F-5FBA-08D7BE85B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B9DC1DFC-61DA-566B-3E88-23AC4BA522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3FBA34F-4DE6-E396-6D5E-7B66B086F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2507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755371-9A6E-9D5C-13D7-1C46E3CB9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C39BB6FF-C30F-BC84-D6DC-742D4B9A5D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45C94180-06A1-6AD6-C92F-21BB997AEC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0EAB3E4-D496-CA8A-6A79-515570D704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BDA08944-91BE-EB09-E068-1E4DB356D5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E44FB7BE-9967-86F2-F05C-089E1A49E6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9A5F5FF0-EDB9-AEB4-BDC1-B0FC0DC577F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AE2E299B-DC5A-DC7A-EC7A-A0C2CB73612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DEB5CCAA-4CEE-C432-5D58-DDC5125341B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F7610343-ACCD-107F-0985-84445E437B0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331AD599-8B6C-DB50-174C-01B4038EE80F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MEGA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0ADC722-F8CE-5191-A4FA-06C55C081A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136B1B88-F4ED-DA8D-DC0E-4C570DE745FE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Acima de 200m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C15D804A-F8EE-6D8A-FB4D-959ACE5AC7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538CA8F-2938-5E75-41C6-5CEAF686562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499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4D7B6-9577-68A2-7A85-6603CD6671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350CD65-924E-3A12-6654-C006BBD07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933D69B5-D07C-C792-69AB-B0514B02DA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1578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856966-AAD1-B144-64CB-6F16D715F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BF0EE030-9895-15D6-D058-4CC1DF855A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E09A40E7-12A6-437E-F57C-DF50D8CBA11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D3509590-DD17-532D-1D7B-3B6C21AA4BC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4" r="16794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D1812674-5AC5-D415-6D45-3E6FEC11ACE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AGÊNCIA: AKM</a:t>
            </a:r>
          </a:p>
          <a:p>
            <a:r>
              <a:rPr lang="pt-BR" sz="3000" b="1" dirty="0"/>
              <a:t>MONTADORA: THINK IDEIAS 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076B2863-3565-98D2-22E8-4E1059D509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AGÊNCIA: EVENTORIA</a:t>
            </a:r>
          </a:p>
          <a:p>
            <a:r>
              <a:rPr lang="pt-BR" sz="3000" b="1" dirty="0"/>
              <a:t>MONTADORA: STAND GROUP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1785624D-1428-DDFC-9561-33E6A78E1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b="1" dirty="0"/>
              <a:t>AGÊNCIA: ACCURACY</a:t>
            </a:r>
          </a:p>
          <a:p>
            <a:r>
              <a:rPr lang="pt-BR" sz="3000" b="1" dirty="0"/>
              <a:t>MONTADORA: UN CENOGRAFIA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2E31EB66-EC11-4EDC-2CE3-9CC3B237C2E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Comunicação Visual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Mega Porte: Acima de 200m²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4DF93AAE-BA58-3871-6AD3-B980355623A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F29FC6BD-7C26-634D-AA57-5CF92029191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GRUPO PETRÓPOLIS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7123FA7A-6E47-64BC-C00B-71C7C81C9BDD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M. DIAS BRANCO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7B437A6F-6DBA-750A-EC7A-1569B5D12D6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UNILEVER</a:t>
            </a:r>
          </a:p>
          <a:p>
            <a:endParaRPr lang="pt-BR" dirty="0"/>
          </a:p>
        </p:txBody>
      </p:sp>
      <p:pic>
        <p:nvPicPr>
          <p:cNvPr id="19" name="Espaço Reservado para Imagem 18">
            <a:extLst>
              <a:ext uri="{FF2B5EF4-FFF2-40B4-BE49-F238E27FC236}">
                <a16:creationId xmlns:a16="http://schemas.microsoft.com/office/drawing/2014/main" id="{F9C4FC20-1B1D-2242-A79D-89244D54379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9" r="16749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D0C27FE0-956D-2A0F-426E-E87A677F21F5}"/>
              </a:ext>
            </a:extLst>
          </p:cNvPr>
          <p:cNvGrpSpPr/>
          <p:nvPr/>
        </p:nvGrpSpPr>
        <p:grpSpPr>
          <a:xfrm>
            <a:off x="11948554" y="4142265"/>
            <a:ext cx="13514415" cy="1489453"/>
            <a:chOff x="11948554" y="4142265"/>
            <a:chExt cx="13514415" cy="1489453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0616BFCA-288C-AB50-5A95-1A1C5FEEA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948554" y="4224083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635865EE-3885-54DF-515A-E3E64348C51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976812" y="4151738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F93B9995-CA03-FC0A-D632-973B417CF17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92006" y="4142265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7316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AF588-864A-E408-6C51-EAA4F9CF07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35DB7222-9F38-2FF0-5864-597F9787E7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8FAC343D-45C0-813E-05FB-6EC68BB877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422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12175-BEF9-736E-AF14-C0B242654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61B50988-46AE-5B96-45BF-35E6B3FAD5A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7DC487F3-A0E6-C3D0-D117-D27B89F0C8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360" y="982980"/>
            <a:ext cx="10644468" cy="1083564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392DBD8-7A99-8006-D800-4FE241A28E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904" y="1662537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54A12955-03BD-050D-6559-A408916584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639" y="9422959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0F4D2B89-4B94-955C-E26E-FFAC817755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172" y="2861267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9710FFA-9952-FFBA-7C2B-FADC3E66A8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7699" y="10676388"/>
            <a:ext cx="5272050" cy="4977522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A282BB81-0628-E935-AF76-8A62329CDD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5016" y="-1203824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47E5CCC3-79DC-F23F-7F24-DF0BF7FB46C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501869" y="1020588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5B3836BD-70C6-A420-DE52-55B63E5DAC3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EF557B0-C730-B9AB-9132-46036A67FCE8}"/>
              </a:ext>
            </a:extLst>
          </p:cNvPr>
          <p:cNvSpPr txBox="1"/>
          <p:nvPr/>
        </p:nvSpPr>
        <p:spPr>
          <a:xfrm>
            <a:off x="6804716" y="4099930"/>
            <a:ext cx="205297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MELHOR</a:t>
            </a:r>
          </a:p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VISUAL MERCHANDISING 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291D2C15-0CFA-70A4-6AC8-9308D535A3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2848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1ADF1A-7786-91A7-26CE-4AAEEBAE4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3DF8293D-6736-3B22-CAEB-D68CBC058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B100AA9-D74F-FBEF-EB9F-22905CEE64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0306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7D35EC-CD95-6FE0-D6E9-4193D0ED5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F798184B-954B-29E3-53C6-F15722A3E2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F1A6EAA8-5592-4670-35A4-644F90194E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F26627D4-DD37-949B-E70B-542B0F3A47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31C3DC1E-1BA8-62BD-4225-5D1BA68BAB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F0AF670F-AA9B-45A2-7242-4BF3BD8D63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10D6298C-AF16-879E-2C20-EAB576AAA90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320A6482-52A1-DD7A-9C7A-459D35460AE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64AA480E-FD27-74BE-99C2-CD220CA5E74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01C8A648-1D31-FDEA-E6E1-C7FD79481BF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6CAC8B67-308E-5A3D-4C1B-DA973255354F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PEQUENO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B86E3D6A-1783-60A2-55AD-8189EFDC8D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3472BD20-79CB-6A0B-589E-30704666B526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Até 59m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5ECCE5BE-0FBE-EA53-4F41-ABB3F4FD41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3AA1E25C-BED7-09B2-2B60-4A3AE94C702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2444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40DDF-4A6F-4EF5-AAAC-F66369F45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079F3966-9A3B-C1F4-52F6-48522F8A45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F28B518A-BA9E-ED52-67EA-FD59BC8BE1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1444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AA9A8-D57F-3FE2-C740-867D0D7D5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3D05648A-D7B2-C9AE-2686-CE1B47181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B2CEAD3E-5751-C564-C99A-365D8B0A86C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946775A5-E771-0A21-79FC-6AD83AE934E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" name="Espaço Reservado para Imagem 2">
            <a:extLst>
              <a:ext uri="{FF2B5EF4-FFF2-40B4-BE49-F238E27FC236}">
                <a16:creationId xmlns:a16="http://schemas.microsoft.com/office/drawing/2014/main" id="{97A280EE-7F79-096F-7FDE-6EEC5174A44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8F053249-3757-6BF8-E21E-5AAA271E248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AGÊNCIA: BENCH</a:t>
            </a:r>
          </a:p>
          <a:p>
            <a:r>
              <a:rPr lang="pt-BR" sz="3000" b="1" dirty="0"/>
              <a:t>MONTADORA: UMA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D135C341-6BD1-76CF-65E9-6216D921022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MONTADORA: MEZA PRODUÇÕES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F03755BA-A50F-E318-00BC-E5DA368DC95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dirty="0"/>
              <a:t>AGÊNCIA: ENZIMAS EM AÇÃO </a:t>
            </a:r>
          </a:p>
          <a:p>
            <a:r>
              <a:rPr lang="pt-BR" sz="3000" dirty="0"/>
              <a:t>MONTADORA: ARCH2B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42ECF01B-A4A5-CF54-3A5D-39B92CD983E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Visual Merchandising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Pequeno Porte: Até 59m²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AC45C921-8004-20D2-3730-5FE78514AC0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DB358DA7-2F40-2008-9F5E-DBAF1A68FAD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CAFÉ ORFEU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A7761C03-CFCC-FB34-A585-8F154A188F4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POLICO ALIMENTOS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03837979-8DAD-06DE-0DCF-C5CD6E0C0E6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VERDE CAMPO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AB608886-03BF-F00C-A1F1-177C55F061D8}"/>
              </a:ext>
            </a:extLst>
          </p:cNvPr>
          <p:cNvGrpSpPr/>
          <p:nvPr/>
        </p:nvGrpSpPr>
        <p:grpSpPr>
          <a:xfrm>
            <a:off x="11848050" y="4149770"/>
            <a:ext cx="13606574" cy="1470988"/>
            <a:chOff x="11848050" y="4149770"/>
            <a:chExt cx="13606574" cy="1470988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EB9FAFC5-B6F9-48CC-6333-76555D7D5E3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368055" y="4213123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A6C72337-9B7D-BE77-EF83-4D15AB226E4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968467" y="4149770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E0B0F725-441B-E161-C18F-237631867CC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848050" y="4213122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91116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75AFC-061D-F0DE-AC6A-BB0A9FA7F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97555800-109C-087A-4DBA-885206360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6C6C4B02-2D7A-7E8F-570A-B9FDC8864A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19134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E09EE-315A-422A-97E9-6BEDC06B4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3C71BE56-A80E-70F7-1A2A-86F990FB5E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AA3C74D0-2A51-0DCF-4DAA-ADC16F8937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55B6F82-11FA-AFF3-E9B8-B521F6391F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22C91AC-4B24-EAE7-B309-15498CEC7D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9327B3BF-4E6A-A631-84E9-F7E243527C2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9D17DEF2-1904-D48A-6387-2E7AB288C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A64F8D1E-EDEB-9DE8-CD51-D3979AF9563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4129A3A2-2858-F2E1-EA5E-06C4E4EE193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A6D2DCA5-76BD-6491-62FF-CA04D232B58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23BA7F2-C3AF-FBBD-C909-D5CC1EFB95FC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MÉDIO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084643C-B7D2-F8C7-660C-D5BC2D1D42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452C87E7-1327-80C9-B2F6-8322C519E683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60m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36B69C40-8F33-EB3E-4965-4750BFC9D1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987BB5C-4012-F1E1-A44C-3037D9D7C89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0108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35943-3B47-F46C-75AD-24DCA525B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6A11827D-228B-A052-2C5F-5F092D5196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882406EC-593F-CB92-2FEE-B28E386FB2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61525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94BF1-C419-9825-E352-EF743FA7B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AB93B9A1-6679-92BD-BC80-C05828D49D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CFE4F7A1-4597-E4C9-25BC-E5A7A1F5DC8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A61A3EB5-6E4E-74AA-0D86-25A3825A09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BA668558-8B41-17D2-A261-A2894405A20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C20E41E6-1090-7DEF-EAA2-B46CD48129E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599"/>
            <a:ext cx="4749800" cy="2111829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PLAY CENOGRAFIA</a:t>
            </a:r>
          </a:p>
          <a:p>
            <a:r>
              <a:rPr lang="pt-BR" sz="3000" b="1" dirty="0"/>
              <a:t>MONTADORA: PLAY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72EAC303-6F48-BE96-18DD-F0BD300A26D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599"/>
            <a:ext cx="4749800" cy="2307771"/>
          </a:xfrm>
        </p:spPr>
        <p:txBody>
          <a:bodyPr>
            <a:normAutofit lnSpcReduction="10000"/>
          </a:bodyPr>
          <a:lstStyle/>
          <a:p>
            <a:r>
              <a:rPr lang="pt-BR" sz="3000" b="1" dirty="0"/>
              <a:t>AGÊNCIA: AZUL CENOGRAFIA </a:t>
            </a:r>
          </a:p>
          <a:p>
            <a:r>
              <a:rPr lang="pt-BR" sz="3000" b="1" dirty="0"/>
              <a:t>MONTADORA: VENTO EVENTOS E COMUNICAÇÃO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D21562F2-BCF3-8E49-1A1B-99740D35F0D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600"/>
            <a:ext cx="4749800" cy="2307770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BRANDWORKS COMUNICAÇÃO</a:t>
            </a:r>
          </a:p>
          <a:p>
            <a:r>
              <a:rPr lang="pt-BR" sz="3000" b="1" dirty="0"/>
              <a:t>MONTADORA: THINK IDEIAS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676981AD-D10D-EB56-78D5-BFC8A7D6803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Visual Merchandising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Médio Porte: De 60m² a 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D393EE2D-E3CD-E6D2-C703-4C2A46EB5FA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FE082A49-AB5A-177F-64BF-D9A81E6E7B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296400" y="3610631"/>
            <a:ext cx="4749800" cy="1052265"/>
          </a:xfrm>
        </p:spPr>
        <p:txBody>
          <a:bodyPr>
            <a:normAutofit/>
          </a:bodyPr>
          <a:lstStyle/>
          <a:p>
            <a:r>
              <a:rPr lang="pt-BR" sz="3000" b="1" dirty="0"/>
              <a:t>COMPANHIA MULLER DE BEBIDAS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3A4A35CB-AE30-5438-FFA7-90026DC0EA5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INWAVE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7A247FDF-A1ED-79B3-1EED-AF10960E14B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RED BULL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27067B93-B340-8150-33BE-843D0302B6B8}"/>
              </a:ext>
            </a:extLst>
          </p:cNvPr>
          <p:cNvGrpSpPr/>
          <p:nvPr/>
        </p:nvGrpSpPr>
        <p:grpSpPr>
          <a:xfrm>
            <a:off x="11824572" y="4152409"/>
            <a:ext cx="13658669" cy="1440746"/>
            <a:chOff x="11824572" y="4152409"/>
            <a:chExt cx="13658669" cy="1440746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27971BDF-3118-C300-0AA0-CC496F27D36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456875" y="4185520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839C6B04-B136-AD19-67D5-943F990C315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24572" y="4152409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28B5D6FC-778C-802A-2D1A-E605571FF78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042046" y="4156945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7936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304C35-69D5-5EA6-AB7D-CC0A129617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EEEF9D61-FE51-BFD9-6AF0-B9E0E4C16C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FE7283D-AE9C-3B0E-E8A4-549DD6838B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94148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2A2662-9102-90D8-9FD0-5053886E2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80BFB080-529B-9CAB-F504-7AE2B5909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D0DA9C86-651B-39D6-7A66-85744167A8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D8F39392-6222-FD85-55FF-1FC505AFEE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2188A85-825A-0303-2891-EEE9F801A4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93F469A2-D501-FEC6-7A48-E11C6D0695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D151112-D715-EE02-4EFE-41C0867EFF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D4ABFE2D-5283-D9BA-2243-5F79BF917B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752F1FBC-7A96-8CBB-3251-DF2F0A99246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64DECCD2-2A66-EBEC-6481-41AB8D705CF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6E835DEB-9A02-EFB7-8978-6F464EC925B0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GRANDE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AF128DB-8832-4A39-F450-AE3EAC6DAB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F2F86403-746C-3647-5AE9-F26FF5DA0316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100m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199m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17E9987E-D521-CFAC-1579-BB3E1CEF85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998B8D2F-4C55-253A-57E7-6300F2C76E6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10220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54B065-695D-C053-E7F4-CB9EA3FE3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F1F92B5B-1991-F52B-5E3A-EC1F0595E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136761C5-66C0-76D5-ACDF-935E410A3B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4647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C9E30-D123-E279-60D2-ACD7CABC4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5F89E241-EC1B-28F6-09C4-DAE0C98F0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4306D0E6-B540-9C8D-11F2-4DC2CBD3B2F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35DACCA1-35DA-09B9-93A5-82E472558B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E57872D3-D8D1-B6C8-4407-DE2C45DFEAD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b="1" dirty="0"/>
              <a:t>AGÊNCIA: BTO COMUNICAÇÃO </a:t>
            </a:r>
          </a:p>
          <a:p>
            <a:r>
              <a:rPr lang="pt-BR" b="1" dirty="0"/>
              <a:t>MONTADORA: ASSIM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CDA7009E-B17D-9D2E-5B82-36462745DA7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AGÊNCIA: BEFOUR</a:t>
            </a:r>
          </a:p>
          <a:p>
            <a:r>
              <a:rPr lang="pt-BR" sz="3000" b="1" dirty="0"/>
              <a:t>MONTADORA: DUO CENOGRAFIA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4454E40C-EC2C-1CDE-3503-FE79AC8FC7A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b="1" dirty="0"/>
              <a:t>AGÊNCIA: BTO COMUNICAÇÃO </a:t>
            </a:r>
          </a:p>
          <a:p>
            <a:r>
              <a:rPr lang="pt-BR" b="1" dirty="0"/>
              <a:t>MONTADORA: PRIME STANDS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A6432E53-5EAC-6CDA-3C60-85715D14460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Visual Merchandising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Grande Porte: De 100m² a 199m²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3F17C8AF-80A7-479B-9DFF-2764E43F09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D63A6F2E-7BA5-4EED-37D2-F4AE56F7412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sz="3000" b="1" dirty="0"/>
              <a:t>CEPERA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5766AF9C-88AC-5230-1F9F-B332197FB35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sz="3000" b="1" dirty="0"/>
              <a:t>DANONE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2744B98D-4034-9B8B-30A4-2E1B3EF4181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sz="3000" b="1" dirty="0"/>
              <a:t>YPÊ</a:t>
            </a:r>
          </a:p>
          <a:p>
            <a:endParaRPr lang="pt-BR" dirty="0"/>
          </a:p>
        </p:txBody>
      </p:sp>
      <p:pic>
        <p:nvPicPr>
          <p:cNvPr id="28" name="Espaço Reservado para Imagem 27">
            <a:extLst>
              <a:ext uri="{FF2B5EF4-FFF2-40B4-BE49-F238E27FC236}">
                <a16:creationId xmlns:a16="http://schemas.microsoft.com/office/drawing/2014/main" id="{E8462FDE-6E7A-EDDC-4775-CCA8360B941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FFA86D95-932E-0C62-4E09-692522345F10}"/>
              </a:ext>
            </a:extLst>
          </p:cNvPr>
          <p:cNvGrpSpPr/>
          <p:nvPr/>
        </p:nvGrpSpPr>
        <p:grpSpPr>
          <a:xfrm>
            <a:off x="11850338" y="4173718"/>
            <a:ext cx="13594761" cy="1433561"/>
            <a:chOff x="11850338" y="4173718"/>
            <a:chExt cx="13594761" cy="1433561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2CC30DC6-E76F-44DE-DB4B-526265C2C3C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850338" y="4180750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B2D7ABC5-AC18-B7D9-67E9-8DC52E13C56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958942" y="4173718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9305BE05-B647-4B9A-E92F-4302A74252A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25857" y="4196469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902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F3BFEA-ABD3-9DAB-5EC6-ACAFBCCDA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5E4F42AF-755E-A03B-9FEF-FCFFAFE11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2C779254-83D4-CB88-30DC-69F191C90D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90574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CB145-2403-9B33-7CE1-18FE153F58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03C71220-3FCD-363B-783F-A7959D3894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764634FD-7323-84BC-EBE6-6C948D3FE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4BF032FC-1C8D-C63C-D30F-179E1F55D9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868A2A21-6A4D-6DDB-3446-519E0BE4A6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F663C84A-1819-566F-51FE-52B37DB8E4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CEA152E9-1FE6-6796-6071-7D390ABBCA0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C24A9CD1-2123-243E-A87A-731C219A92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5D48D192-03D2-539B-56A3-F3A0A38005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25D38D94-D3CB-70AB-B065-3AAB7DB892B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7AB3D356-D547-580A-419E-55FD76B51FE7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MEGA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64484EC9-029B-1978-3C99-F7456850AE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2CB443FA-EAE3-B2CD-2656-49D173900DAC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Acima de 200m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8F8E5C79-171E-E0FB-C2EE-D34C48F6AE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BF2FD6E5-E185-122F-9638-249C07D4714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52207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B61FF-47A3-991E-B783-718C79145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9C95141A-923B-3982-40CF-743C98DC19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7C02CD47-66C7-A764-AD38-653033744A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63790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00174-D288-CA6E-E708-F524B37B0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F8F65C72-8169-FCED-35C2-566A9BF3E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514A2573-9019-97BD-7421-FA85F1EEE1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4" r="16794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9C619AD0-D08B-086B-6EB2-68BF96FEAC9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AGÊNCIA: EVENTORIA </a:t>
            </a:r>
          </a:p>
          <a:p>
            <a:r>
              <a:rPr lang="pt-BR" sz="3000" b="1" dirty="0"/>
              <a:t>MONTADORA: STAND GROUP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5DF4A966-9AC1-72BD-C2A3-480242707A2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AGÊNCIA: CROQUIS </a:t>
            </a:r>
          </a:p>
          <a:p>
            <a:r>
              <a:rPr lang="pt-BR" sz="3000" b="1" dirty="0"/>
              <a:t>MONTADORA: JAM CRIATIVA</a:t>
            </a:r>
          </a:p>
          <a:p>
            <a:endParaRPr lang="pt-BR" dirty="0"/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490C4139-048E-1218-2E7F-42A9E263CA1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dirty="0"/>
              <a:t>AGÊNCIA: ACCURACY </a:t>
            </a:r>
          </a:p>
          <a:p>
            <a:r>
              <a:rPr lang="pt-BR" sz="3000" dirty="0"/>
              <a:t>MONTADORA: UN CENOGRAFIA</a:t>
            </a:r>
          </a:p>
          <a:p>
            <a:endParaRPr lang="pt-BR" dirty="0"/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A89EBFF8-2794-F079-D5D3-9CB4C0DB807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Visual Merchandising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Mega Porte: Acima de 200m²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76692E0E-037B-59CE-10EF-E184DAF6C0B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B8F6CEDE-97FC-DB07-65CC-BCCB23A3DC7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M. DIAS BRANCO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BB06272D-BB70-D419-E3EC-4FBD8D5142EA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NESTLÉ</a:t>
            </a:r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92234AAC-49B9-97D0-5CFC-07E9DE9F9F8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UNILEVER</a:t>
            </a:r>
          </a:p>
        </p:txBody>
      </p:sp>
      <p:pic>
        <p:nvPicPr>
          <p:cNvPr id="24" name="Espaço Reservado para Imagem 23">
            <a:extLst>
              <a:ext uri="{FF2B5EF4-FFF2-40B4-BE49-F238E27FC236}">
                <a16:creationId xmlns:a16="http://schemas.microsoft.com/office/drawing/2014/main" id="{D88B4CA1-2070-C934-9460-EAF3A69229C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9" name="Espaço Reservado para Imagem 18">
            <a:extLst>
              <a:ext uri="{FF2B5EF4-FFF2-40B4-BE49-F238E27FC236}">
                <a16:creationId xmlns:a16="http://schemas.microsoft.com/office/drawing/2014/main" id="{1A7A672F-6864-452D-8674-5AF66898C3D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9" r="16749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D5D73704-6982-F10D-CD96-DA17B91F7CE8}"/>
              </a:ext>
            </a:extLst>
          </p:cNvPr>
          <p:cNvGrpSpPr/>
          <p:nvPr/>
        </p:nvGrpSpPr>
        <p:grpSpPr>
          <a:xfrm>
            <a:off x="11883107" y="4170788"/>
            <a:ext cx="13605164" cy="1433561"/>
            <a:chOff x="11883107" y="4170788"/>
            <a:chExt cx="13605164" cy="1433561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EB301A42-102E-F217-1B27-6DC97C082D2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337510" y="4186340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5E359679-7C4D-3188-88B0-6485CEBFF9D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3002114" y="4170788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4A8FC541-F7E1-66BC-FF41-090148CA6A8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883107" y="4195864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4890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037FA-377D-0271-3FC5-E9D17CF76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7AD01DFF-D95F-26CE-AB51-E70086D32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C1AEC93C-F693-6D10-AF4F-76BC6C65CE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95749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18C72-1310-33EE-9070-606770530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58FE9F85-2B43-3358-57CF-1A8BC4F9E4EB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A3B6CA9-E912-BCA0-AC6B-02D298DAE0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360" y="982980"/>
            <a:ext cx="10644468" cy="1083564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337082EE-88E8-2B21-03F0-115BB47A1A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904" y="1662537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003E81C-7BB8-CB2C-53B2-69199BDB7D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639" y="9422959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D327FE83-5531-A5A4-B81A-CA948E1317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172" y="2861267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0B8908EC-594A-502B-1A07-3D8DC5E36A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7699" y="10676388"/>
            <a:ext cx="5272050" cy="4977522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C33E83ED-8960-89F2-3577-3A5F1ACC814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5016" y="-1203824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790140EA-DCCB-E134-A853-CD168BAFD8E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501869" y="1020588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3CFB3714-2BD4-A369-9D39-26DAC87E38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BB66581F-8661-BBB3-CA2C-33D2671C1D3A}"/>
              </a:ext>
            </a:extLst>
          </p:cNvPr>
          <p:cNvSpPr txBox="1"/>
          <p:nvPr/>
        </p:nvSpPr>
        <p:spPr>
          <a:xfrm>
            <a:off x="6135687" y="4099930"/>
            <a:ext cx="2186781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MELHOR</a:t>
            </a:r>
          </a:p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ESTANDE INTERNACIONAL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1EC7EC88-6653-49CB-F677-F4D009280E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95480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ED1F9D-B89C-D0E4-08E0-2ADC070B4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C6A40DB2-9546-AC55-845C-3C87914AA8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C32F3F9A-9009-A67F-914B-F4BF2C2C43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6667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90D55-74A6-1F84-3582-AA445D290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F99383C2-5659-1899-3967-DAC1E38DF4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26" name="Espaço Reservado para Imagem 25">
            <a:extLst>
              <a:ext uri="{FF2B5EF4-FFF2-40B4-BE49-F238E27FC236}">
                <a16:creationId xmlns:a16="http://schemas.microsoft.com/office/drawing/2014/main" id="{CD464C27-0652-9C1B-371A-59BA632A12B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AC5607DC-66FE-9A99-4422-1D21717F8D4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13DF20E6-3FB9-C5FF-E0BD-2161D980CEE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600"/>
            <a:ext cx="4749800" cy="1778000"/>
          </a:xfrm>
        </p:spPr>
        <p:txBody>
          <a:bodyPr/>
          <a:lstStyle/>
          <a:p>
            <a:r>
              <a:rPr lang="pt-BR" sz="3000" b="1" dirty="0"/>
              <a:t>AGÊNCIA: AJAC S&amp;M  </a:t>
            </a:r>
          </a:p>
          <a:p>
            <a:r>
              <a:rPr lang="pt-BR" sz="3000" b="1" dirty="0"/>
              <a:t>MONTADORA: W10 CENOGRAFIA 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4A087456-3F2F-D936-17DA-E49C5B6C001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92500"/>
          </a:bodyPr>
          <a:lstStyle/>
          <a:p>
            <a:r>
              <a:rPr lang="pt-BR" b="1" dirty="0"/>
              <a:t>AGÊNCIA: EVENTORGA SL </a:t>
            </a:r>
          </a:p>
          <a:p>
            <a:r>
              <a:rPr lang="pt-BR" b="1" dirty="0"/>
              <a:t>MONTADORA: FVG MONTAGENS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8011D3DD-0E27-C66E-6134-10BB320DCBD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92500"/>
          </a:bodyPr>
          <a:lstStyle/>
          <a:p>
            <a:r>
              <a:rPr lang="pt-BR" b="1" dirty="0"/>
              <a:t>AGÊNCIA: TATO AGÊNCIA </a:t>
            </a:r>
          </a:p>
          <a:p>
            <a:r>
              <a:rPr lang="pt-BR" b="1" dirty="0"/>
              <a:t>MONTADORA: PIRAPORA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81515F7B-0504-B40B-1A00-F8A852CDC95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Estande Internacional</a:t>
            </a:r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88A0136D-9B98-1E47-8AC9-EB9900F64B0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B41325BB-85A3-BE2B-BF80-BE92591D4A0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LA PAULINA 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8EC39D7F-B9E6-7377-9266-A588B689AA0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PAVILHÃO DA FRANÇA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73707531-DC38-D470-7A5C-8E0EFDDCA47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SOVENA / ANDORINHA</a:t>
            </a:r>
          </a:p>
          <a:p>
            <a:endParaRPr lang="pt-BR" dirty="0"/>
          </a:p>
        </p:txBody>
      </p:sp>
      <p:pic>
        <p:nvPicPr>
          <p:cNvPr id="24" name="Espaço Reservado para Imagem 23">
            <a:extLst>
              <a:ext uri="{FF2B5EF4-FFF2-40B4-BE49-F238E27FC236}">
                <a16:creationId xmlns:a16="http://schemas.microsoft.com/office/drawing/2014/main" id="{8FCD78D8-69CA-43E1-C4CC-50A223262D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5B912861-A037-1795-E4BE-6C6C2D6D91A5}"/>
              </a:ext>
            </a:extLst>
          </p:cNvPr>
          <p:cNvGrpSpPr/>
          <p:nvPr/>
        </p:nvGrpSpPr>
        <p:grpSpPr>
          <a:xfrm>
            <a:off x="11815018" y="4140171"/>
            <a:ext cx="13645684" cy="1459256"/>
            <a:chOff x="11815018" y="4140171"/>
            <a:chExt cx="13645684" cy="1459256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EE4BCAE4-CE18-E4EC-1683-39BA3917AD4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815018" y="4182902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33F896D2-962A-723A-B1FB-C245A16B204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974545" y="4140171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75A7A33D-947A-4BE3-AE93-97CA9478068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360689" y="4191792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5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E2251-D66A-B822-408E-FE67AA572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92327FCC-E2E0-A1DC-1C9F-B1887872482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71363874-07BF-4495-E564-6899688AA5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360" y="982980"/>
            <a:ext cx="10644468" cy="1083564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7475E88-D4FD-6854-89B8-F188C8C2F3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821" y="-855049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828303DE-FC3C-6899-2A60-7557F82D4E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91828" y="10279251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EC96F4B-DFD0-E0C3-8B84-95691018E7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31479" y="-1103677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9405CF7D-8FD8-BB7A-1D01-72EAE2B32E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06700" y="8150564"/>
            <a:ext cx="6849557" cy="6466900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05CE9699-3F93-B448-34B3-4E1458D6AFE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077" y="2266069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4CB7DFF8-85D1-4C4A-6970-C256E6C48F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932806" y="8780002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5DCDEE46-7405-8AA2-12D0-4D3856DE884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76" y="-1927235"/>
            <a:ext cx="6785582" cy="64065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BDB1FCF-02BE-D126-3CA9-C11159F280C7}"/>
              </a:ext>
            </a:extLst>
          </p:cNvPr>
          <p:cNvSpPr txBox="1"/>
          <p:nvPr/>
        </p:nvSpPr>
        <p:spPr>
          <a:xfrm>
            <a:off x="6804716" y="3411587"/>
            <a:ext cx="20529755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MELHOR</a:t>
            </a:r>
          </a:p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JORNADA COMERCIAL </a:t>
            </a:r>
            <a:br>
              <a:rPr lang="pt-BR" sz="14000" b="1" dirty="0">
                <a:solidFill>
                  <a:srgbClr val="1808DE"/>
                </a:solidFill>
                <a:latin typeface="+mj-lt"/>
              </a:rPr>
            </a:br>
            <a:r>
              <a:rPr lang="pt-BR" sz="14000" b="1" dirty="0">
                <a:solidFill>
                  <a:srgbClr val="1808DE"/>
                </a:solidFill>
                <a:latin typeface="+mj-lt"/>
              </a:rPr>
              <a:t>NO ESTANDE</a:t>
            </a:r>
            <a:endParaRPr lang="pt-BR" sz="14000" dirty="0">
              <a:solidFill>
                <a:srgbClr val="1808DE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068B9017-5662-67AA-8DB2-DC7C33B119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7306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CC7B9-0629-0287-344E-B54D1C8A91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51E59226-1430-F0F0-1320-1EA12F39A8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6364B8D8-960A-DFB1-7D60-1586BEDAB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08569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313D3-022A-F7AA-8B0B-39547A10C0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5191BE11-E2C2-70EE-5A42-DA93EF5B27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38FC4B23-BA12-51FB-4FD1-B65325C7E2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19507CE8-14B1-0197-8016-51570BE041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BFA0091-D687-B92A-4611-C403EF4DA6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095814B8-4FE4-CFDF-2784-516E0656CE4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41F13820-461D-231B-1839-D1888B59E2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72CF00A8-A2E2-61F3-5103-344B469FB4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0A13306E-5F81-84F8-FDD3-FAB0A1F2419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B9EEA249-960B-4A51-68AB-9C333AEDEE2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880BE349-BAFE-F91D-FF54-11FA44F81CD8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PEQUENO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CD956CD1-4CED-77FC-F889-5A562FA893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10E6D60F-97F0-1B87-6006-90DA8869A618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Até 59m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457F5F65-18C2-CC84-E63C-7C3AA7B147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1F05A3E1-2952-AD70-660E-DAF08AEAC76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1591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8C6A4-093E-B21C-4138-B9E44792A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67E4CC00-6A88-A4F3-EE8F-4B8BCE6882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9131A3A7-1557-2F3B-6BC2-CB494D97A7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67665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4A7BE-A9EE-E5D8-48CF-21185C4C5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B99305C9-AC64-101E-1315-64ED9176B6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C2AF7025-7606-329D-14DF-43EA43D4C6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44485D2F-E6E2-532F-74E2-F953FB546F2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" name="Espaço Reservado para Imagem 2">
            <a:extLst>
              <a:ext uri="{FF2B5EF4-FFF2-40B4-BE49-F238E27FC236}">
                <a16:creationId xmlns:a16="http://schemas.microsoft.com/office/drawing/2014/main" id="{5764C0D0-4309-DE89-E32A-12989746331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0399EE47-D0CC-3A3F-75C0-6D3E419B3F5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pt-BR" sz="3000" b="1" dirty="0"/>
              <a:t>MONTADORA: GARRA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488C16E6-48F6-F821-02D3-35D0F58CB6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599"/>
            <a:ext cx="4749800" cy="2024743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YORK DIGITAL COMUNICAÇÃO</a:t>
            </a:r>
          </a:p>
          <a:p>
            <a:r>
              <a:rPr lang="pt-BR" sz="3000" b="1" dirty="0"/>
              <a:t>MONTADORA: DOBLE COMUNICAÇÃO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14A758D9-AADB-E8BA-CB56-F40D834D36B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pt-BR" sz="3000" b="1" dirty="0"/>
              <a:t>AGÊNCIA: ENZIMAS EM AÇÃO </a:t>
            </a:r>
          </a:p>
          <a:p>
            <a:r>
              <a:rPr lang="pt-BR" sz="3000" b="1" dirty="0"/>
              <a:t>MONTADORA: ARCH2B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F4FE52C4-E675-749D-0A1C-64D084E1455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Jornada Comercial no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Pequeno Porte: Até 59m²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7FE099B9-FD4A-1BDD-73B6-072D2448956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0C1AF32D-D62D-271D-FDE4-8E674DC3D0C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DOCE DE LEITE ROCCA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A3993458-2E30-5EAE-87B7-25849508850D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SANTA MARIA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2263A012-CAAE-30FC-AD51-A4F747FFEA5A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VERDE CAMPO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0CCFB128-61A2-E054-9904-9739F9C9E948}"/>
              </a:ext>
            </a:extLst>
          </p:cNvPr>
          <p:cNvGrpSpPr/>
          <p:nvPr/>
        </p:nvGrpSpPr>
        <p:grpSpPr>
          <a:xfrm>
            <a:off x="11876284" y="4173376"/>
            <a:ext cx="13676414" cy="1433561"/>
            <a:chOff x="11876284" y="4173376"/>
            <a:chExt cx="13676414" cy="1433561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0E8B4BDF-92B3-D143-A333-D1BC59E95A0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448445" y="4183391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C74A8256-B346-3C68-EE1D-BB3FF70E65C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76284" y="4173376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F6F9DA9D-55EF-8D60-D5D4-6D33E27B157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111503" y="4193276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3326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9BEEF-1091-AA2E-D01D-4816B8371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9D7EF5D-1ACD-0680-7515-1297AD09F8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610380F-68A0-A35A-AF3A-A82A72E76A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39783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4AB0FE-7F86-06FA-AA3E-4609EA13C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6BA1CE22-7E1A-F5BF-2575-0727F285B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631DE9C3-7669-E83F-A99E-0626361F6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4B7B7ED2-FB4B-58D2-0A19-DFF8AAD7C6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BA4B182D-8582-AC36-D070-E4806E5776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880B106-B566-C3FC-79A2-A97461CAF4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A22CA2E3-9AC8-74E0-5456-0E44D1E0771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6915847F-9581-283B-7B31-D3A650C4013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98786737-4716-C17F-D8BB-B745E04F0BA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27C145A9-5B60-4ADF-E8F7-AEDC1C33AAB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4C78E5D-6AE5-6B38-19C3-98E5BF12CAEF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MÉDIO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B3F5C9A0-0A80-0A06-5AB4-A25F581CF3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CA026E3-AD7F-37C4-9EE2-3910C588E075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60m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310E90CC-172C-B0A0-9868-23E5A6F629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1C4B8BB9-CBF4-0383-0AD4-B6F8B3F541E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06243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687B7B-F448-F7CA-DFAB-DD7EEAEEC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E8C1D669-5D5E-FE0E-2E82-3FD69FF728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AF62CBD0-86D6-7990-5F69-5E674E4E67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1998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ED838-907B-4A64-6754-5BCA81D382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A1F8BADD-B494-B798-3E9D-4892E5774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467B53E1-F551-B89E-8C9B-03A606D458D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CF1F6C8C-ED27-318A-32F4-4CB5CB6129A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622107A3-097A-D7F3-A295-4799640D310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894C6491-CCFD-7BAD-C697-8B00B9DF80C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600"/>
            <a:ext cx="4749800" cy="2510768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AGÊNCIA MARA GUIMARÃES </a:t>
            </a:r>
          </a:p>
          <a:p>
            <a:r>
              <a:rPr lang="pt-BR" sz="3000" b="1" dirty="0"/>
              <a:t>MONTADORA: STAND GROUP 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47F45E53-530E-8F22-5951-4FD160EE421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600"/>
            <a:ext cx="4749800" cy="2510768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BRANDWORKS COMUNICAÇÃO </a:t>
            </a:r>
          </a:p>
          <a:p>
            <a:r>
              <a:rPr lang="pt-BR" sz="3000" b="1" dirty="0"/>
              <a:t>MONTADORA: THINK IDEIAS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C26CFC7D-51E5-6021-3AC8-99F408FF5EE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599"/>
            <a:ext cx="4749800" cy="2329543"/>
          </a:xfrm>
        </p:spPr>
        <p:txBody>
          <a:bodyPr/>
          <a:lstStyle/>
          <a:p>
            <a:r>
              <a:rPr lang="en-US" sz="3000" b="1" dirty="0"/>
              <a:t>AGÊNCIA: THE LED </a:t>
            </a:r>
          </a:p>
          <a:p>
            <a:r>
              <a:rPr lang="en-US" sz="3000" b="1" dirty="0"/>
              <a:t>MONTADORA: CENNA STANDS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5A966983-BC47-F83D-384E-283C44740F0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Jornada Comercial no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Médio Porte: De 60m² a 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89139FED-F1F3-35AF-F5D0-98534826378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D0D73BAD-CEF9-45BE-E3CD-B59F07ADBC7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KÄRCHER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63C49B3F-F7F5-0F8F-271E-7592240184E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RED BULL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D5752B98-F34A-0FFC-6ACD-7BF0BFB14B2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THE LED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7CBAD2CE-9968-AAE0-46DA-5DE17352B5CA}"/>
              </a:ext>
            </a:extLst>
          </p:cNvPr>
          <p:cNvGrpSpPr/>
          <p:nvPr/>
        </p:nvGrpSpPr>
        <p:grpSpPr>
          <a:xfrm>
            <a:off x="11894067" y="4175125"/>
            <a:ext cx="13621871" cy="1433561"/>
            <a:chOff x="11894067" y="4175125"/>
            <a:chExt cx="13621871" cy="1433561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4CB06E71-C2BE-0586-E5C2-8B784758D94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074743" y="4178081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9F8E67C6-C399-AF59-E82E-E329735B92B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94067" y="4175125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6D961EE2-9762-6758-A118-178C457AA7F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02400" y="4194175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2195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E8398-202F-999F-2FC0-774D24CA8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5DA5E6D-CC07-9634-1E08-ED485CD0C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51D84514-3C4E-731C-7E94-45826937AB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56783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CE31F-18D5-4E82-54D7-0E4FD3CF2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507E0FAF-BF6D-8FC6-777D-5B20ADB19D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A8DD2620-A98E-D902-6272-5FF718E30F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EEA5499-5CB4-A5F9-8835-2B47A8650C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D77AAFA-DE9F-CFF4-7DD2-87F5E9CECE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DBDE3416-C646-797B-31B9-5EEFD268C0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8CB0DD23-36B8-6D68-09C5-565B0F8497F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5ED358B2-A0C4-37D8-47CD-3579A6514E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6C4B877E-B4FA-EA95-ED20-CCC5BB126C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F786C872-36AF-3989-11DF-4FE9800C1AB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BF39681F-75C5-B78F-8901-6A4E799C38FC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GRANDE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E2FE67F8-1D75-10F1-AE9C-8846B292BF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C07B4387-D1BB-9391-2CD8-4C108F6212B6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100m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199m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B894F54B-E1FD-0552-3298-3F87930F82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58727EBD-549E-DD11-B3CA-737DEB79569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59095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56C8BE-B59E-509D-0E9D-E50D2E4AE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1727A8B-BB7E-CEC8-B28B-B41DC44257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F54BBC2-F15A-9D53-4666-0AD13C9F5E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88352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E8AD7-E65B-EFC5-4941-F6C9C49E1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13A6F2DB-562A-C1C1-28E9-4C5ADC9819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7B184E65-4910-0C7A-1BBD-04EAE3BFF18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4" r="16794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4" name="Espaço Reservado para Imagem 23">
            <a:extLst>
              <a:ext uri="{FF2B5EF4-FFF2-40B4-BE49-F238E27FC236}">
                <a16:creationId xmlns:a16="http://schemas.microsoft.com/office/drawing/2014/main" id="{151249A1-008D-E12D-F472-B9528D364F0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6" name="Espaço Reservado para Imagem 25">
            <a:extLst>
              <a:ext uri="{FF2B5EF4-FFF2-40B4-BE49-F238E27FC236}">
                <a16:creationId xmlns:a16="http://schemas.microsoft.com/office/drawing/2014/main" id="{BF25E544-6B0F-4B5A-96C5-A47D57AB207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9" r="16719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2B45F854-C66A-928D-F75E-0D676EC70D3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599"/>
            <a:ext cx="4749800" cy="2264229"/>
          </a:xfrm>
        </p:spPr>
        <p:txBody>
          <a:bodyPr/>
          <a:lstStyle/>
          <a:p>
            <a:r>
              <a:rPr lang="pt-BR" sz="3000" b="1" dirty="0"/>
              <a:t>AGÊNCIA: VAMOS MKT</a:t>
            </a:r>
          </a:p>
          <a:p>
            <a:r>
              <a:rPr lang="pt-BR" sz="3000" b="1" dirty="0"/>
              <a:t>MONTADORA: ADELIS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0A8E5A3F-E008-C8F2-EA68-4ED958103A2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600"/>
            <a:ext cx="4749800" cy="2510768"/>
          </a:xfrm>
        </p:spPr>
        <p:txBody>
          <a:bodyPr/>
          <a:lstStyle/>
          <a:p>
            <a:r>
              <a:rPr lang="pt-BR" sz="3000" b="1" dirty="0"/>
              <a:t>AGÊNCIA: BEFOUR </a:t>
            </a:r>
          </a:p>
          <a:p>
            <a:r>
              <a:rPr lang="pt-BR" sz="3000" b="1" dirty="0"/>
              <a:t>MONTADORA: DUO CENOGRAFIA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05F21661-9AD8-607A-A72E-46C68E99658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600"/>
            <a:ext cx="4749800" cy="2264228"/>
          </a:xfrm>
        </p:spPr>
        <p:txBody>
          <a:bodyPr/>
          <a:lstStyle/>
          <a:p>
            <a:r>
              <a:rPr lang="pt-BR" sz="3000" b="1" dirty="0"/>
              <a:t>AGÊNCIA: ARCA </a:t>
            </a:r>
          </a:p>
          <a:p>
            <a:r>
              <a:rPr lang="pt-BR" sz="3000" b="1" dirty="0"/>
              <a:t>MONTADORA: GRUPO JW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F017265C-C29C-1951-BEAA-808E055675D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Jornada Comercial no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Grande Porte: De 100m² a 199m²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73056E8B-50FC-6154-8773-0C0824B645A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9D7DB16A-430D-9473-30AB-CD7741D6199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BRACELL PAPEIS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86B5DA70-63A2-DC2A-8EE8-63553BA86C9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DANONE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7A130EA1-898C-2ADA-792E-951823F0E65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ORQUÍDEA ALIMENTOS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0B22B4F7-8B11-8735-D60F-9C27C9CBC089}"/>
              </a:ext>
            </a:extLst>
          </p:cNvPr>
          <p:cNvGrpSpPr/>
          <p:nvPr/>
        </p:nvGrpSpPr>
        <p:grpSpPr>
          <a:xfrm>
            <a:off x="11893471" y="4152390"/>
            <a:ext cx="13636562" cy="1450474"/>
            <a:chOff x="11893471" y="4152390"/>
            <a:chExt cx="13636562" cy="1450474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FB70D9AB-26ED-65A4-29AB-CC17DFBA3B1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088838" y="4183391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83FD17DB-BD34-84DA-15C5-1DA5F001A3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93471" y="4152390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2B33E222-C27B-2ABF-0E08-1E628D4A294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56530" y="4195229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736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A05CE3-E1B5-5FEB-3BA1-CE978A7A4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891B60A7-50D7-6B89-F641-55F4BD1288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25102AD2-5078-B78F-9A8E-06916C962F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83194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5EEA27-9248-865A-1715-553E5527B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C92F98D5-7839-7143-06A9-F565E48D7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2A6099DB-4930-768D-2C33-2148F38CB0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CD89B09D-CA91-FDBC-8C4C-591AE80987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71E8EB2F-A9D3-408E-F6F9-EC1D35FA72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19B5A8DC-E1FA-BB0E-D14F-2C1EA45D40F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8218880D-7017-9DDA-5E57-86D86ECC83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340F0DFB-7610-1BA4-2F0A-111099B586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930BF5CD-4816-E72F-03F0-896A271055B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C0D44ABE-A620-9A8C-0165-FE5D91AD2E5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7B89BE46-F828-1557-A0E8-A33976F3E86A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MEGA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51D287EF-E5CB-2A58-42CA-F8B498CD8C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A9C0C9F1-DB0F-63DB-D106-8515611E69D1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Acima de 200m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3A63EF03-536A-A2D8-F283-4185DC2E9C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0C7DBF56-E4C2-B97B-0DE2-7C1AD7643B3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95683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16E34D-F191-A9E8-CC53-5DA64E0E2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72F89A02-ADB2-2C89-07B1-8623C6BB3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61114981-6492-840E-DCE4-05B5C6A567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84637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BBFD1-F7AC-1B4F-7BEC-3E477B411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450C2EB9-54C3-8728-1158-06EE4B88EA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A79841E5-1BD9-A8C3-EDB0-A456C8F737A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BCC5F1AA-FF0B-039F-8EA5-90280EE23EF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985E8BAC-7BD8-D6FA-633B-924290AD47D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4" r="16794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5E8A27C9-59DA-04BF-F54D-2F95BCED86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600"/>
            <a:ext cx="4749800" cy="2351314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BRANDWORKS COMUNICAÇÃO </a:t>
            </a:r>
          </a:p>
          <a:p>
            <a:r>
              <a:rPr lang="pt-BR" sz="3000" b="1" dirty="0"/>
              <a:t>MONTADORA: LIVE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B84A8ADD-E9B6-B6A7-D8D7-D1DFB3331AF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600"/>
            <a:ext cx="4749800" cy="2351314"/>
          </a:xfrm>
        </p:spPr>
        <p:txBody>
          <a:bodyPr/>
          <a:lstStyle/>
          <a:p>
            <a:r>
              <a:rPr lang="pt-BR" sz="3000" b="1" dirty="0"/>
              <a:t>AGÊNCIA: AKM </a:t>
            </a:r>
          </a:p>
          <a:p>
            <a:r>
              <a:rPr lang="pt-BR" sz="3000" b="1" dirty="0"/>
              <a:t>MONTADORA: THINK IDEIAS 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FD2B3A78-7CD8-D6AB-B510-009880A9CE6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599"/>
            <a:ext cx="4749800" cy="2351313"/>
          </a:xfrm>
        </p:spPr>
        <p:txBody>
          <a:bodyPr/>
          <a:lstStyle/>
          <a:p>
            <a:r>
              <a:rPr lang="pt-BR" sz="3000" b="1" dirty="0"/>
              <a:t>AGÊNCIA: EVENTORIA </a:t>
            </a:r>
          </a:p>
          <a:p>
            <a:r>
              <a:rPr lang="pt-BR" sz="3000" b="1" dirty="0"/>
              <a:t>MONTADORA: STAND GROUP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2014ED34-FF19-FA5D-928B-2D87AB08C77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Jornada Comercial no Estande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Mega Porte: Acima de 200m²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9D5357E6-5813-0354-2AEB-DF5679E3A5A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DF07C96B-FF45-007E-61CF-06E41175E9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AMBEV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18A6B733-5170-7704-C049-F3353B434C1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GRUPO PETRÓPOLIS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80630D67-18C5-CC45-5CC8-5470D5AD466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M. DIAS BRANCO</a:t>
            </a:r>
          </a:p>
          <a:p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3E215C1F-7FA3-3F13-D593-6DB8725F257F}"/>
              </a:ext>
            </a:extLst>
          </p:cNvPr>
          <p:cNvGrpSpPr/>
          <p:nvPr/>
        </p:nvGrpSpPr>
        <p:grpSpPr>
          <a:xfrm>
            <a:off x="11893542" y="4167447"/>
            <a:ext cx="13591406" cy="1440716"/>
            <a:chOff x="11893542" y="4167447"/>
            <a:chExt cx="13591406" cy="1440716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BC5BCCA1-C5CC-543C-2F83-C1D37E7EE14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043753" y="4200528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67CF0AA7-EA64-262F-4BDD-153758E35B4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93542" y="4172719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4604ADB7-AE5B-6CE5-02C3-C636524CB03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341547" y="4167447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94154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E77F04-9762-4B83-C4FB-80B3C20AA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630C52A-417E-52D6-1C96-41287E3BF8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86B20F52-B676-7EE8-8913-8598882E8F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63898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6497E-E65D-1628-CA45-DD190D5FB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B47A068D-8EA4-6F9D-1D89-1D04B2BA91E4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C5387804-7006-CC7C-74F7-794BB66EDB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360" y="982980"/>
            <a:ext cx="10644468" cy="1083564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F522BC8-2F50-E325-DDF6-9925DD961D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904" y="1662537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7D744D9-ED90-DD8D-D89E-ECA235F0B1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639" y="9422959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17EC0AD-2A77-0D92-6DB0-5C3AE925C1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172" y="2861267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D6BF170-3EE2-9EC1-9A91-4F634B002B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7699" y="10676388"/>
            <a:ext cx="5272050" cy="4977522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F2AF942A-7E73-AF97-9EA3-7974E9CED55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5016" y="-1203824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F21A58C1-645C-E84D-02DA-254D0FF2B6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501869" y="1020588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F0E85F7D-0FB1-D82B-DDD4-06FF91C0AAD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7D409A3-66DC-3E0E-D630-87AFDAEC6A09}"/>
              </a:ext>
            </a:extLst>
          </p:cNvPr>
          <p:cNvSpPr txBox="1"/>
          <p:nvPr/>
        </p:nvSpPr>
        <p:spPr>
          <a:xfrm>
            <a:off x="6804716" y="4099930"/>
            <a:ext cx="205297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MELHOR</a:t>
            </a:r>
          </a:p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ESTANDE SUSTENTÁVEL 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E675EE2A-6EC9-5FAB-2B35-195A0C7178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25307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3330C-8EC2-7F85-EA1C-EE2043CADC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6CB493BE-6DAA-5E54-5605-E9E79A73CB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5ADE307-BD76-8BA9-AA9F-EE5C1F3B4B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32070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7B455E-FA8C-1441-E216-0EC329063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EBB85190-3D9A-5237-5F02-5ED8A3C5E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A60B28FE-B67E-8034-F662-4F98720D20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45F88442-6C64-951F-853D-06896D9781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1E2ACB7F-ECFB-140E-0D6B-228C965EC4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F0A12D67-93DA-0EF9-808C-A18BB60B6C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69EDE08-DE7C-91A5-1B21-2D8ADA5159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24283ED6-D3F1-2680-7F7F-772F3E27E7B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53AE5B46-6700-A34E-B114-2224A7471C1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F2AC8148-67BE-4557-1C91-9270186F9C3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F74967D-0EB7-A1BB-3958-510041C045E6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PEQUENO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AD3054DD-83CA-F421-D5CC-46BF557919F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D5924426-9C0E-4668-5178-CDCA852384A8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Até 59m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CBCE833F-865C-E533-17ED-6F8F5F7516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A36C27D5-E25D-C82D-4CEF-DF806F5217B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69161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3B22AF-EC49-F6EF-5E04-B57671792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751096DA-ACDF-6E4C-D550-C418D1BFFB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00ED1593-DAF9-60A2-F981-73B4646A59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05599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889ECB-0CDB-865A-E5A7-D7EB6B89B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53576FF6-569D-2A8A-3982-1A75444353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05B1ED72-244B-BFBA-454A-2EE39DE4E35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599"/>
            <a:ext cx="4749800" cy="2155371"/>
          </a:xfrm>
        </p:spPr>
        <p:txBody>
          <a:bodyPr/>
          <a:lstStyle/>
          <a:p>
            <a:r>
              <a:rPr lang="pt-BR" sz="3000" b="1" dirty="0"/>
              <a:t>AGÊNCIA: UP LAB </a:t>
            </a:r>
          </a:p>
          <a:p>
            <a:r>
              <a:rPr lang="pt-BR" sz="3000" b="1" dirty="0"/>
              <a:t>MONTADORA: TREVO CENOGRAFIA 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0C141B32-EA0F-7D52-43BB-DEBFBA79B20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600"/>
            <a:ext cx="4749800" cy="2155370"/>
          </a:xfrm>
        </p:spPr>
        <p:txBody>
          <a:bodyPr/>
          <a:lstStyle/>
          <a:p>
            <a:r>
              <a:rPr lang="pt-BR" sz="3000" b="1" dirty="0"/>
              <a:t>AGÊNCIA: FOXPDV </a:t>
            </a:r>
          </a:p>
          <a:p>
            <a:r>
              <a:rPr lang="pt-BR" sz="3000" b="1" dirty="0"/>
              <a:t>MONTADORA: ARCODE EVENTOS 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C645CE31-6FA6-B000-7923-926DCA51C2B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600"/>
            <a:ext cx="4749800" cy="2510768"/>
          </a:xfrm>
        </p:spPr>
        <p:txBody>
          <a:bodyPr/>
          <a:lstStyle/>
          <a:p>
            <a:r>
              <a:rPr lang="pt-BR" sz="3000" b="1" dirty="0"/>
              <a:t>AGÊNCIA: ENZIMAS EM AÇÃO </a:t>
            </a:r>
          </a:p>
          <a:p>
            <a:r>
              <a:rPr lang="pt-BR" sz="3000" b="1" dirty="0"/>
              <a:t>MONTADORA: ARCH2B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CCA6ADF3-F413-82AF-F407-0D4B5FF4A3E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Estande Sustentável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Pequeno Porte: Até 59m²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C0CFA61B-2121-F8FF-B0AD-498A8C8FB31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25E903E7-C623-CCF8-2227-2A4DAAF2FD4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EURECICLO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1730318B-4113-B2D0-8786-7638A8D23A2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FOXPDV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F2DFF454-815E-64AA-C976-50E9C544C46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VERDE CAMPO</a:t>
            </a:r>
          </a:p>
          <a:p>
            <a:endParaRPr lang="pt-BR" dirty="0"/>
          </a:p>
        </p:txBody>
      </p:sp>
      <p:pic>
        <p:nvPicPr>
          <p:cNvPr id="17" name="Espaço Reservado para Imagem 16">
            <a:extLst>
              <a:ext uri="{FF2B5EF4-FFF2-40B4-BE49-F238E27FC236}">
                <a16:creationId xmlns:a16="http://schemas.microsoft.com/office/drawing/2014/main" id="{B8411082-F0E9-FEF1-F0E2-36A2EE1A31C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40" name="Espaço Reservado para Imagem 39">
            <a:extLst>
              <a:ext uri="{FF2B5EF4-FFF2-40B4-BE49-F238E27FC236}">
                <a16:creationId xmlns:a16="http://schemas.microsoft.com/office/drawing/2014/main" id="{D1ECD10B-4640-383E-426B-7CFAED0C276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" name="Espaço Reservado para Imagem 2">
            <a:extLst>
              <a:ext uri="{FF2B5EF4-FFF2-40B4-BE49-F238E27FC236}">
                <a16:creationId xmlns:a16="http://schemas.microsoft.com/office/drawing/2014/main" id="{94A417E9-DDA2-3458-1063-4A61A79C14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D7290BB8-5A39-6832-987A-FB5DBD6B1DCD}"/>
              </a:ext>
            </a:extLst>
          </p:cNvPr>
          <p:cNvGrpSpPr/>
          <p:nvPr/>
        </p:nvGrpSpPr>
        <p:grpSpPr>
          <a:xfrm>
            <a:off x="11926910" y="4170165"/>
            <a:ext cx="13632333" cy="1439911"/>
            <a:chOff x="11926910" y="4170165"/>
            <a:chExt cx="13632333" cy="1439911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7F3A7986-2ACE-A579-C992-DC06F42F5B7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118048" y="4189215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DDBAF3A8-2828-6236-4E04-2CA5CD7181D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7498095" y="4170165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90F7830A-3FF7-7B6A-6E1F-8C0FE413DCB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926910" y="4202441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1726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16703-8BDC-C869-4677-B951DAE4E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71CC2B0-D8F6-20E2-FFE9-839BAA1CEE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0947DCCD-FAC9-B365-33AF-88529A6F22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43376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C98021-4257-661D-B6AC-8926088F62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885F0623-5CE2-9CA3-B41D-761C12807D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6A6063B6-E277-3C9E-C738-F80A59DE83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7E6A2C0-EA69-9F97-25F5-B1C7AAB7C6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7C478EA2-E078-7145-257C-C33ED97E15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3F6BD41-4BCD-CE61-CB53-412A034FEF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17857890-F3C5-2D98-98C8-98B0E97A25C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65FF5D54-6956-A2EF-28C1-B36EC02E87B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81754E4C-B004-3C6E-9DEE-7C5C352979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98D7AC74-B745-7C6C-15C8-7FCBB66B64E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83229DF-04B2-1232-EC35-5E8698BE4D04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MÉDIO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A63F6A4-3980-A709-D553-E5E1226EF7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CEA32010-DB69-2FED-6C7F-2F6826419714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60m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BE2EA82F-993B-6167-5945-8F2CBD4DF8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65F71AED-EF32-7373-2A94-375BACF431F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36203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3930A-733B-7348-C27D-43A414F0C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5F217813-654F-3483-C8EE-7290BDC2B8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66E6BC1-A056-4F96-DCEA-A215DF681E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66117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D1211-AF14-F7C3-AAFC-8193CF461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FAD41422-7ECC-5DBA-13BB-684A67F9EA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863630CA-16A3-A5FF-F3E9-2F8002C593A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01715F1F-0F2A-D132-5ECF-1FE88714AE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" name="Espaço Reservado para Imagem 2">
            <a:extLst>
              <a:ext uri="{FF2B5EF4-FFF2-40B4-BE49-F238E27FC236}">
                <a16:creationId xmlns:a16="http://schemas.microsoft.com/office/drawing/2014/main" id="{7BBB8000-CBC5-0016-14EE-F408F47C6A9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78" r="12578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D37739FF-2B63-E184-7640-C092C08CE5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599"/>
            <a:ext cx="4749800" cy="2242457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PLAY CENOGRAFIA </a:t>
            </a:r>
          </a:p>
          <a:p>
            <a:r>
              <a:rPr lang="pt-BR" sz="3000" b="1" dirty="0"/>
              <a:t>MONTADORA: PLAY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92065403-CCA1-5FE6-0103-27879D4DFC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600"/>
            <a:ext cx="4749800" cy="2242456"/>
          </a:xfrm>
        </p:spPr>
        <p:txBody>
          <a:bodyPr/>
          <a:lstStyle/>
          <a:p>
            <a:r>
              <a:rPr lang="pt-BR" sz="3000" b="1" dirty="0"/>
              <a:t>AGÊNCIA: FOSBURY </a:t>
            </a:r>
          </a:p>
          <a:p>
            <a:r>
              <a:rPr lang="pt-BR" sz="3000" b="1" dirty="0"/>
              <a:t>MONTADORA: IMAGINE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E3C46797-9062-A390-E2B9-F6E686E917F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600"/>
            <a:ext cx="4749800" cy="2510768"/>
          </a:xfrm>
        </p:spPr>
        <p:txBody>
          <a:bodyPr/>
          <a:lstStyle/>
          <a:p>
            <a:r>
              <a:rPr lang="pt-BR" sz="3000" b="1" dirty="0"/>
              <a:t>AGÊNCIA: GULOZITOS </a:t>
            </a:r>
          </a:p>
          <a:p>
            <a:r>
              <a:rPr lang="pt-BR" sz="3000" b="1" dirty="0"/>
              <a:t>MONTADORA: MAGIC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FBDA5298-8690-8835-8DD6-134BD80B9B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Estande Sustentável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Médio Porte: De 60m² a 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66FDA69D-89C7-9E85-4CDE-56A562D8586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F955EB54-ED02-A390-D4D6-148E64BD7CC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296400" y="3610632"/>
            <a:ext cx="4749800" cy="1089180"/>
          </a:xfrm>
        </p:spPr>
        <p:txBody>
          <a:bodyPr>
            <a:normAutofit/>
          </a:bodyPr>
          <a:lstStyle/>
          <a:p>
            <a:r>
              <a:rPr lang="pt-BR" b="1" dirty="0"/>
              <a:t>COMPANHIA MULLER DE BEBIDAS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925AACF3-A516-E996-3CBC-83DF8E00C4A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DOCE D'OCÊ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746F631E-B587-182E-920E-EDCDAE28D778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GULOZITOS</a:t>
            </a:r>
          </a:p>
          <a:p>
            <a:endParaRPr lang="pt-BR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79A40EBE-E1C7-079C-F360-37BCDB2DDFBA}"/>
              </a:ext>
            </a:extLst>
          </p:cNvPr>
          <p:cNvGrpSpPr/>
          <p:nvPr/>
        </p:nvGrpSpPr>
        <p:grpSpPr>
          <a:xfrm>
            <a:off x="11873240" y="4169732"/>
            <a:ext cx="13619963" cy="1443086"/>
            <a:chOff x="11873240" y="4169732"/>
            <a:chExt cx="13619963" cy="1443086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B82441C0-1798-6C9B-199F-CF3884D458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403523" y="4205183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F1F326B2-2379-4931-9A50-3496C825C25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873240" y="4169732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6F6674BA-7955-7162-A7CE-59F0034A31D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052008" y="4194175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5395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2BAF29-B269-1B98-5759-B04777C00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710D24CB-CA17-46E3-7A8B-23628750E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3BD2C08-3EA8-C634-8DBF-5EE2BF2225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80785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99A8E-106B-8B74-93CE-7FDC98903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E5578867-97CD-8839-3728-DE0C5F341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39240D31-2A63-A238-786A-3AAF61BE4C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E61286C-265C-5FC2-5C30-ACD00C3FD8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31698975-7DC3-E99D-E212-0B91C2E1B9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C864EE27-1892-5031-4073-E9BBBC1FEA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23C456CA-4AAC-E136-35C7-17468D5DFE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D4BC81D9-DA2D-9E8B-C7A3-5EA7714925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282C96E9-EADD-7E20-38F7-4CD73B4082B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F78F6FDF-F738-8E7A-0723-A701FD22E21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5E6CACC6-DB2D-208B-F613-4A9083A861CC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GRANDE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AAA81F9E-8779-C761-3643-9D7A935960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B316F50A-1380-5FAD-39C4-FA55E18BAD60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100m</a:t>
            </a:r>
            <a:r>
              <a:rPr lang="pt-BR" sz="6600" baseline="30000" dirty="0">
                <a:solidFill>
                  <a:srgbClr val="A3A6FC"/>
                </a:solidFill>
              </a:rPr>
              <a:t>2 </a:t>
            </a:r>
            <a:r>
              <a:rPr lang="pt-BR" sz="6600" dirty="0">
                <a:solidFill>
                  <a:srgbClr val="A3A6FC"/>
                </a:solidFill>
              </a:rPr>
              <a:t>a 199m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76F507F8-05C5-3F05-E3BB-515A910A4C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B68CA7BD-BB90-0C0C-E539-34FC1615CA0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42744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EC603-54AD-E5B1-27AE-5E87DF3F0C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0C02AAC9-FA2B-0395-926D-3DFAEB2543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9EECEC1-DA7B-E3EA-8956-A515AA7E97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87316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569E7-06E2-C2EB-5F61-428F840AE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4B6FF4EB-073F-CCA1-A764-9AB45783B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152417BD-E63B-36D7-56AB-E3B8FDECB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B992CB80-85A7-B2A6-195A-E23680145FC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F219BE74-7C81-70E0-CA1A-AC2040E8A9C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9" r="16719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D3B772E3-E6F3-973A-AB76-BD19A974D4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600"/>
            <a:ext cx="4749800" cy="2351314"/>
          </a:xfrm>
        </p:spPr>
        <p:txBody>
          <a:bodyPr/>
          <a:lstStyle/>
          <a:p>
            <a:r>
              <a:rPr lang="pt-BR" sz="3000" b="1" dirty="0"/>
              <a:t>AGÊNCIA: BEFOUR </a:t>
            </a:r>
          </a:p>
          <a:p>
            <a:r>
              <a:rPr lang="pt-BR" sz="3000" b="1" dirty="0"/>
              <a:t>MONTADORA: DUO CENOGRAFIA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644E2B41-9FE7-88AC-76E8-9FC99BF6962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599"/>
            <a:ext cx="4749800" cy="2510767"/>
          </a:xfrm>
        </p:spPr>
        <p:txBody>
          <a:bodyPr>
            <a:normAutofit/>
          </a:bodyPr>
          <a:lstStyle/>
          <a:p>
            <a:r>
              <a:rPr lang="pt-BR" sz="3000" b="1" dirty="0"/>
              <a:t>AGÊNCIA: OMC - OUTPROMO </a:t>
            </a:r>
          </a:p>
          <a:p>
            <a:r>
              <a:rPr lang="pt-BR" sz="3000" b="1" dirty="0"/>
              <a:t>MONTADORA: 2GO CENO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407F5239-99ED-E68F-91A5-6E9B1C76D46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600"/>
            <a:ext cx="4749800" cy="2510768"/>
          </a:xfrm>
        </p:spPr>
        <p:txBody>
          <a:bodyPr/>
          <a:lstStyle/>
          <a:p>
            <a:r>
              <a:rPr lang="pt-BR" sz="3000" b="1" dirty="0"/>
              <a:t>AGÊNCIA: ARCA </a:t>
            </a:r>
          </a:p>
          <a:p>
            <a:r>
              <a:rPr lang="pt-BR" sz="3000" b="1" dirty="0"/>
              <a:t>MONTADORA: GRUPO JW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F1DFCD5D-AA6B-679C-0B68-627304A10A3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Estande Sustentável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Grande Porte: De 100m² a 199m²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30E64F51-95EB-54E9-CC72-1110CE0068A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4A85C8B0-7C6D-A418-3F7E-ABBD8CE7CA8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DANONE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94142670-2236-C1E6-2B56-304B5E267FA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HEINEKEN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760B796D-31E3-23A3-9386-1F884688774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ORQUÍDEA ALIMENTOS</a:t>
            </a:r>
          </a:p>
          <a:p>
            <a:endParaRPr lang="pt-BR" dirty="0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4AF65EA0-562A-954F-A27A-838B80B81626}"/>
              </a:ext>
            </a:extLst>
          </p:cNvPr>
          <p:cNvGrpSpPr/>
          <p:nvPr/>
        </p:nvGrpSpPr>
        <p:grpSpPr>
          <a:xfrm>
            <a:off x="11814672" y="4128763"/>
            <a:ext cx="13712463" cy="1509888"/>
            <a:chOff x="11814672" y="4128763"/>
            <a:chExt cx="13712463" cy="1509888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1798096D-1145-E0BA-3EDD-E27ED656995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814672" y="4231016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ADA5F9AE-2167-B984-CE74-0AFB2985ACD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7449597" y="4164227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4FF1B69D-E8A9-B6AF-D6F3-E4099001CED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085940" y="4128763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8184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D5191-49D0-2CA0-DC6C-49216C0F9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809406AC-C142-3ABA-538D-00962EC3E8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42421B4C-C062-17F9-88A0-54E68590CA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58177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8EDBE-065A-8D51-6391-BCAC2A99E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610532E0-3E4D-B4AC-AF9F-AE3386A525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E3E61FEA-0AE5-1E38-3437-5E700C8507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7766632" y="-3932266"/>
            <a:ext cx="12575743" cy="12801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E86D659-54DF-9459-9F90-4A2D287F58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763" y="4343715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83D8DF1C-E715-6B87-F6D8-FFDBF2451B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481" y="8632456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18493979-F676-A088-F5D3-28058669CF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8943" y="1544952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542CFE10-EF28-4E16-6D6F-7336C19CC0D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2274" y="6397194"/>
            <a:ext cx="8623254" cy="8141508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133326E7-98E4-267F-F301-29D45AAB004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0496" y="822137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9486B88E-68E3-8929-BA7C-89E2220C4C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2233167" y="948027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66A33083-A475-39DB-C201-16DC0C25936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6700" y="341151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781F254A-C467-2C9E-CCA7-744B8C3DAB16}"/>
              </a:ext>
            </a:extLst>
          </p:cNvPr>
          <p:cNvSpPr txBox="1"/>
          <p:nvPr/>
        </p:nvSpPr>
        <p:spPr>
          <a:xfrm>
            <a:off x="15176133" y="5338472"/>
            <a:ext cx="20529755" cy="144655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8800" b="1" dirty="0"/>
              <a:t>MEGA PORTE</a:t>
            </a:r>
            <a:endParaRPr lang="pt-BR" sz="88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484D17D6-5B7C-FFEF-E401-A5BBD3364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3D890594-6736-8D59-9C82-F90D361F8777}"/>
              </a:ext>
            </a:extLst>
          </p:cNvPr>
          <p:cNvSpPr txBox="1"/>
          <p:nvPr/>
        </p:nvSpPr>
        <p:spPr>
          <a:xfrm>
            <a:off x="15176133" y="6735748"/>
            <a:ext cx="20063281" cy="110799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6600" dirty="0">
                <a:solidFill>
                  <a:srgbClr val="A3A6FC"/>
                </a:solidFill>
              </a:rPr>
              <a:t>Acima de 200m</a:t>
            </a:r>
            <a:r>
              <a:rPr lang="pt-BR" sz="6600" baseline="30000" dirty="0">
                <a:solidFill>
                  <a:srgbClr val="A3A6FC"/>
                </a:solidFill>
              </a:rPr>
              <a:t>2</a:t>
            </a:r>
            <a:r>
              <a:rPr lang="pt-BR" sz="6600" dirty="0">
                <a:solidFill>
                  <a:srgbClr val="A3A6FC"/>
                </a:solidFill>
              </a:rPr>
              <a:t> </a:t>
            </a:r>
            <a:endParaRPr lang="pt-BR" sz="66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0460C32B-788F-4BED-26A7-80B3896DEB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8168964" y="4542329"/>
            <a:ext cx="12575743" cy="128016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B8B12200-5AC4-84DA-CE02-77878AEB364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53267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A87C5-B4D3-E519-468D-54A13B603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E41440F6-6F8F-9832-7DC5-6B761D7E3D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AFFE02B-74C1-4E8E-624C-4810F27ADB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510844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06332-ED48-F0E1-13D8-E625046C5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031F02AE-8C28-EC7B-A2CA-1DFFC31D6A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18" name="Espaço Reservado para Imagem 17">
            <a:extLst>
              <a:ext uri="{FF2B5EF4-FFF2-40B4-BE49-F238E27FC236}">
                <a16:creationId xmlns:a16="http://schemas.microsoft.com/office/drawing/2014/main" id="{9EDB7AFD-B094-38F9-8FD4-0BBD5634729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0" r="16790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0" name="Espaço Reservado para Imagem 19">
            <a:extLst>
              <a:ext uri="{FF2B5EF4-FFF2-40B4-BE49-F238E27FC236}">
                <a16:creationId xmlns:a16="http://schemas.microsoft.com/office/drawing/2014/main" id="{F661BEA7-2921-2E2D-570C-C9A100A5F52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4" r="16794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Espaço Reservado para Imagem 21">
            <a:extLst>
              <a:ext uri="{FF2B5EF4-FFF2-40B4-BE49-F238E27FC236}">
                <a16:creationId xmlns:a16="http://schemas.microsoft.com/office/drawing/2014/main" id="{19942C80-5783-1560-B9AB-D9F9270A2FD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D77B528-3E7A-2854-6631-EDF92AAD597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9753600"/>
            <a:ext cx="4749800" cy="2198914"/>
          </a:xfrm>
        </p:spPr>
        <p:txBody>
          <a:bodyPr/>
          <a:lstStyle/>
          <a:p>
            <a:r>
              <a:rPr lang="pt-BR" sz="3000" b="1" dirty="0"/>
              <a:t>AGÊNCIA: AKM </a:t>
            </a:r>
          </a:p>
          <a:p>
            <a:r>
              <a:rPr lang="pt-BR" sz="3000" b="1" dirty="0"/>
              <a:t>MONTADORA: THINK IDEIAS </a:t>
            </a:r>
          </a:p>
          <a:p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DF12A6AB-9456-ECCF-22C0-9DD7BB44F0B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32951" y="9753600"/>
            <a:ext cx="4749800" cy="2510768"/>
          </a:xfrm>
        </p:spPr>
        <p:txBody>
          <a:bodyPr/>
          <a:lstStyle/>
          <a:p>
            <a:r>
              <a:rPr lang="pt-BR" sz="3000" b="1" dirty="0"/>
              <a:t>AGÊNCIA: EVENTORIA </a:t>
            </a:r>
          </a:p>
          <a:p>
            <a:r>
              <a:rPr lang="pt-BR" sz="3000" b="1" dirty="0"/>
              <a:t>MONTADORA: STAND GROUP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DCB900B1-E00A-5B95-A160-AB28C43348B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447649" y="9753600"/>
            <a:ext cx="4749800" cy="2510768"/>
          </a:xfrm>
        </p:spPr>
        <p:txBody>
          <a:bodyPr/>
          <a:lstStyle/>
          <a:p>
            <a:r>
              <a:rPr lang="pt-BR" sz="3000" b="1" dirty="0"/>
              <a:t>AGÊNCIA: GRUPO MM </a:t>
            </a:r>
          </a:p>
          <a:p>
            <a:r>
              <a:rPr lang="pt-BR" sz="3000" b="1" dirty="0"/>
              <a:t>MONTADORA: UN CENOGRAFIA</a:t>
            </a:r>
          </a:p>
          <a:p>
            <a:endParaRPr lang="pt-BR" dirty="0"/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B46CCD18-837A-5F8B-A8E4-89CB0589ED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algn="ctr"/>
            <a:r>
              <a:rPr lang="pt-BR" b="1" dirty="0">
                <a:solidFill>
                  <a:srgbClr val="A3A6FC"/>
                </a:solidFill>
              </a:rPr>
              <a:t>Melhor Estande Sustentável</a:t>
            </a:r>
            <a:br>
              <a:rPr lang="pt-BR" b="1" dirty="0">
                <a:solidFill>
                  <a:srgbClr val="A3A6FC"/>
                </a:solidFill>
              </a:rPr>
            </a:br>
            <a:r>
              <a:rPr lang="pt-BR" b="1" dirty="0">
                <a:solidFill>
                  <a:srgbClr val="A3A6FC"/>
                </a:solidFill>
              </a:rPr>
              <a:t>Mega Porte: Acima de 200m²</a:t>
            </a:r>
          </a:p>
          <a:p>
            <a:endParaRPr lang="pt-BR" dirty="0"/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777BC9BB-13F5-EF64-E8A3-266768D89CC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80BBDBC8-0995-BC30-FCF1-309BEDDB7A0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GRUPO PETRÓPOLIS</a:t>
            </a:r>
          </a:p>
          <a:p>
            <a:endParaRPr lang="pt-BR" dirty="0"/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06B4CD8C-493D-8427-BAE0-17AA4657B5D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M. DIAS BRANCO</a:t>
            </a:r>
          </a:p>
          <a:p>
            <a:endParaRPr lang="pt-BR" dirty="0"/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0A43C3FF-B339-9C79-59B5-EC949B2A0DC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MBRF</a:t>
            </a:r>
          </a:p>
          <a:p>
            <a:endParaRPr lang="pt-BR" b="1" dirty="0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9FA31A7E-8533-FDEB-2259-317FF407D3BF}"/>
              </a:ext>
            </a:extLst>
          </p:cNvPr>
          <p:cNvGrpSpPr/>
          <p:nvPr/>
        </p:nvGrpSpPr>
        <p:grpSpPr>
          <a:xfrm>
            <a:off x="11934955" y="4170242"/>
            <a:ext cx="13567453" cy="1436210"/>
            <a:chOff x="11934955" y="4170242"/>
            <a:chExt cx="13567453" cy="1436210"/>
          </a:xfrm>
        </p:grpSpPr>
        <p:pic>
          <p:nvPicPr>
            <p:cNvPr id="14" name="Imagem 13" descr="Ícone&#10;&#10;Descrição gerada automaticamente">
              <a:extLst>
                <a:ext uri="{FF2B5EF4-FFF2-40B4-BE49-F238E27FC236}">
                  <a16:creationId xmlns:a16="http://schemas.microsoft.com/office/drawing/2014/main" id="{9D4CDA8C-B46B-38BD-42B9-3C66854F9A2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1934955" y="4170242"/>
              <a:ext cx="2441195" cy="1407635"/>
            </a:xfrm>
            <a:prstGeom prst="rect">
              <a:avLst/>
            </a:prstGeom>
          </p:spPr>
        </p:pic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C576D0E6-ACD0-CAFA-0532-BFA4AF03419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3016251" y="4172891"/>
              <a:ext cx="2486157" cy="1433561"/>
            </a:xfrm>
            <a:prstGeom prst="rect">
              <a:avLst/>
            </a:prstGeom>
          </p:spPr>
        </p:pic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ED6F7BCB-1E66-68C7-B533-2BD37C0EC1C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35238" y="4186340"/>
              <a:ext cx="2441195" cy="14076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2964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8A537-BB72-3870-0C79-B99583888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67D37EF2-6754-4E4E-0D42-DB6D9B5CEF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A0C4FBA-FDFD-9E7E-1EC0-B51257D447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035228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2DEE7E-43DB-CE6A-F96D-53DF1F892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42FF122A-4302-BCAC-D4C1-C57FE2312753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9714351-F2D3-2C73-755A-9709168FB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360" y="982980"/>
            <a:ext cx="10644468" cy="1083564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D9232A16-65FB-660D-70F5-8CCA3AAB3A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904" y="1662537"/>
            <a:ext cx="3893575" cy="367605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924CBE65-A99D-8946-7CD8-E3D97A1FE2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639" y="9422959"/>
            <a:ext cx="2038377" cy="19245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41F25CDB-C4ED-D55B-BA9E-B59EED8D62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172" y="2861267"/>
            <a:ext cx="2623914" cy="2477327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C4154071-AE2A-A974-AAC7-7838DF1FDC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7699" y="10676388"/>
            <a:ext cx="5272050" cy="4977522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513DC6CA-D757-CF35-AC01-E4CFB2D3BC4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5016" y="-1203824"/>
            <a:ext cx="3272787" cy="308995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9BB17FB5-05D6-3220-5A00-03FCB0039EA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4131">
            <a:off x="501869" y="10205884"/>
            <a:ext cx="4585533" cy="4329358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147F3963-D39C-99D3-8AF2-6AE54065173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5463" cy="3772253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622F77CA-7509-D9AE-B528-3C08E84DD3DF}"/>
              </a:ext>
            </a:extLst>
          </p:cNvPr>
          <p:cNvSpPr txBox="1"/>
          <p:nvPr/>
        </p:nvSpPr>
        <p:spPr>
          <a:xfrm>
            <a:off x="6804716" y="4099930"/>
            <a:ext cx="205297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MELHOR</a:t>
            </a:r>
          </a:p>
          <a:p>
            <a:pPr algn="ctr" fontAlgn="base"/>
            <a:r>
              <a:rPr lang="pt-BR" sz="14000" b="1" dirty="0">
                <a:solidFill>
                  <a:srgbClr val="1808DE"/>
                </a:solidFill>
                <a:latin typeface="+mj-lt"/>
              </a:rPr>
              <a:t>MONTADORA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F8EE3EA-8D1D-4AB3-061D-7537FC9591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3554" y="14638829"/>
            <a:ext cx="253079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210935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FA5F6-FD1F-786E-BF83-6E49154D5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3443911-FCD4-BBE7-D584-AC5BE9C59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235518B7-334B-908A-7B99-6CF19E8F45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07081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D699762C-B644-CAEE-99DA-4268B5A2B7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7" y="16563"/>
            <a:ext cx="34082513" cy="12768473"/>
          </a:xfrm>
          <a:prstGeom prst="rect">
            <a:avLst/>
          </a:prstGeom>
        </p:spPr>
      </p:pic>
      <p:pic>
        <p:nvPicPr>
          <p:cNvPr id="24" name="Espaço Reservado para Imagem 23">
            <a:extLst>
              <a:ext uri="{FF2B5EF4-FFF2-40B4-BE49-F238E27FC236}">
                <a16:creationId xmlns:a16="http://schemas.microsoft.com/office/drawing/2014/main" id="{286B3AF5-D14A-C428-1CE1-5B11281B9B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0" name="Espaço Reservado para Imagem 29">
            <a:extLst>
              <a:ext uri="{FF2B5EF4-FFF2-40B4-BE49-F238E27FC236}">
                <a16:creationId xmlns:a16="http://schemas.microsoft.com/office/drawing/2014/main" id="{27589360-E4F4-0FF3-D174-447810E0F46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167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094F5D5-4FD9-2950-0803-A7805B4689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/>
          </a:bodyPr>
          <a:lstStyle/>
          <a:p>
            <a:r>
              <a:rPr lang="pt-BR" sz="3000" b="1" dirty="0"/>
              <a:t>ESTANDE: EURECICLO</a:t>
            </a:r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E52FBA41-208E-0AF5-37F8-6F403D9B871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pt-BR" sz="3000" b="1" dirty="0"/>
              <a:t>ESTANDE: RED BULL</a:t>
            </a:r>
          </a:p>
          <a:p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710344B7-A329-4EB5-32A1-61251E8DABD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/>
          </a:bodyPr>
          <a:lstStyle/>
          <a:p>
            <a:r>
              <a:rPr lang="pt-BR" sz="3000" b="1" dirty="0"/>
              <a:t>ESTANDE: DANONE</a:t>
            </a:r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A0FE7244-A1A7-359E-8413-7E86DF0E635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>
            <a:normAutofit/>
          </a:bodyPr>
          <a:lstStyle/>
          <a:p>
            <a:pPr algn="ctr"/>
            <a:r>
              <a:rPr lang="pt-BR" sz="4400" b="1" dirty="0">
                <a:solidFill>
                  <a:srgbClr val="A3A6FC"/>
                </a:solidFill>
              </a:rPr>
              <a:t>Melhor Montadora</a:t>
            </a:r>
          </a:p>
        </p:txBody>
      </p:sp>
      <p:sp>
        <p:nvSpPr>
          <p:cNvPr id="9" name="Espaço Reservado para Texto 8">
            <a:extLst>
              <a:ext uri="{FF2B5EF4-FFF2-40B4-BE49-F238E27FC236}">
                <a16:creationId xmlns:a16="http://schemas.microsoft.com/office/drawing/2014/main" id="{5EAEE5BB-EF22-9682-5CDC-B13E0C61ECB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algn="ctr"/>
            <a:r>
              <a:rPr lang="pt-BR" b="1" dirty="0"/>
              <a:t>FINALISTAS</a:t>
            </a:r>
            <a:endParaRPr lang="pt-BR" dirty="0"/>
          </a:p>
        </p:txBody>
      </p:sp>
      <p:sp>
        <p:nvSpPr>
          <p:cNvPr id="10" name="Espaço Reservado para Texto 9">
            <a:extLst>
              <a:ext uri="{FF2B5EF4-FFF2-40B4-BE49-F238E27FC236}">
                <a16:creationId xmlns:a16="http://schemas.microsoft.com/office/drawing/2014/main" id="{2ADF3A4A-FAB4-AEBD-3C78-4B51F1B0433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pt-BR" b="1" dirty="0"/>
              <a:t>TREVO CENOGRAFIA</a:t>
            </a:r>
          </a:p>
        </p:txBody>
      </p:sp>
      <p:sp>
        <p:nvSpPr>
          <p:cNvPr id="11" name="Espaço Reservado para Texto 10">
            <a:extLst>
              <a:ext uri="{FF2B5EF4-FFF2-40B4-BE49-F238E27FC236}">
                <a16:creationId xmlns:a16="http://schemas.microsoft.com/office/drawing/2014/main" id="{7099727C-F205-C8A9-A452-15D2CE51E1B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pt-BR" b="1" dirty="0"/>
              <a:t>THINK IDEIAS</a:t>
            </a:r>
          </a:p>
        </p:txBody>
      </p:sp>
      <p:sp>
        <p:nvSpPr>
          <p:cNvPr id="12" name="Espaço Reservado para Texto 11">
            <a:extLst>
              <a:ext uri="{FF2B5EF4-FFF2-40B4-BE49-F238E27FC236}">
                <a16:creationId xmlns:a16="http://schemas.microsoft.com/office/drawing/2014/main" id="{99D00E4B-1885-02E8-3AC5-B6BE773077EA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pt-BR" b="1" dirty="0"/>
              <a:t>DUO CENOGRAFIA</a:t>
            </a:r>
          </a:p>
        </p:txBody>
      </p:sp>
      <p:sp>
        <p:nvSpPr>
          <p:cNvPr id="14" name="Espaço Reservado para Texto 13">
            <a:extLst>
              <a:ext uri="{FF2B5EF4-FFF2-40B4-BE49-F238E27FC236}">
                <a16:creationId xmlns:a16="http://schemas.microsoft.com/office/drawing/2014/main" id="{9EF1118F-63B5-EF7B-9CDE-76967D4C454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>
            <a:normAutofit/>
          </a:bodyPr>
          <a:lstStyle/>
          <a:p>
            <a:r>
              <a:rPr lang="pt-BR" sz="3000" b="1" dirty="0"/>
              <a:t>ESTANDE: UNILEVER</a:t>
            </a:r>
          </a:p>
        </p:txBody>
      </p:sp>
      <p:sp>
        <p:nvSpPr>
          <p:cNvPr id="15" name="Espaço Reservado para Texto 14">
            <a:extLst>
              <a:ext uri="{FF2B5EF4-FFF2-40B4-BE49-F238E27FC236}">
                <a16:creationId xmlns:a16="http://schemas.microsoft.com/office/drawing/2014/main" id="{EC8FB2BC-9498-FB76-7B93-7582B11709E1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pt-BR" b="1" dirty="0"/>
              <a:t>UM CENOGRAFIA</a:t>
            </a:r>
          </a:p>
        </p:txBody>
      </p:sp>
      <p:sp>
        <p:nvSpPr>
          <p:cNvPr id="17" name="Espaço Reservado para Texto 7">
            <a:extLst>
              <a:ext uri="{FF2B5EF4-FFF2-40B4-BE49-F238E27FC236}">
                <a16:creationId xmlns:a16="http://schemas.microsoft.com/office/drawing/2014/main" id="{17065A81-7F64-10A4-2F55-7C79A60F7174}"/>
              </a:ext>
            </a:extLst>
          </p:cNvPr>
          <p:cNvSpPr txBox="1">
            <a:spLocks/>
          </p:cNvSpPr>
          <p:nvPr/>
        </p:nvSpPr>
        <p:spPr>
          <a:xfrm>
            <a:off x="6370620" y="2783217"/>
            <a:ext cx="5773560" cy="1240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26728" indent="-426728" algn="l" defTabSz="1706910" rtl="0" eaLnBrk="1" latinLnBrk="0" hangingPunct="1">
              <a:lnSpc>
                <a:spcPct val="90000"/>
              </a:lnSpc>
              <a:spcBef>
                <a:spcPts val="1867"/>
              </a:spcBef>
              <a:buFont typeface="Arial" panose="020B0604020202020204" pitchFamily="34" charset="0"/>
              <a:buNone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8018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4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133638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7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98709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84054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69400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54745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91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254370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rgbClr val="A3A6FC"/>
                </a:solidFill>
              </a:rPr>
              <a:t>Pequeno Porte</a:t>
            </a:r>
          </a:p>
        </p:txBody>
      </p:sp>
      <p:sp>
        <p:nvSpPr>
          <p:cNvPr id="18" name="Espaço Reservado para Texto 7">
            <a:extLst>
              <a:ext uri="{FF2B5EF4-FFF2-40B4-BE49-F238E27FC236}">
                <a16:creationId xmlns:a16="http://schemas.microsoft.com/office/drawing/2014/main" id="{87390BDF-C1B5-B8AB-0951-28E7038AF69E}"/>
              </a:ext>
            </a:extLst>
          </p:cNvPr>
          <p:cNvSpPr txBox="1">
            <a:spLocks/>
          </p:cNvSpPr>
          <p:nvPr/>
        </p:nvSpPr>
        <p:spPr>
          <a:xfrm>
            <a:off x="12145922" y="2838744"/>
            <a:ext cx="5773560" cy="1240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26728" indent="-426728" algn="l" defTabSz="1706910" rtl="0" eaLnBrk="1" latinLnBrk="0" hangingPunct="1">
              <a:lnSpc>
                <a:spcPct val="90000"/>
              </a:lnSpc>
              <a:spcBef>
                <a:spcPts val="1867"/>
              </a:spcBef>
              <a:buFont typeface="Arial" panose="020B0604020202020204" pitchFamily="34" charset="0"/>
              <a:buNone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8018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4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133638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7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98709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84054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69400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54745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91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254370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rgbClr val="A3A6FC"/>
                </a:solidFill>
              </a:rPr>
              <a:t>Médio Porte</a:t>
            </a:r>
          </a:p>
        </p:txBody>
      </p:sp>
      <p:sp>
        <p:nvSpPr>
          <p:cNvPr id="19" name="Espaço Reservado para Texto 7">
            <a:extLst>
              <a:ext uri="{FF2B5EF4-FFF2-40B4-BE49-F238E27FC236}">
                <a16:creationId xmlns:a16="http://schemas.microsoft.com/office/drawing/2014/main" id="{865C9F13-D2A7-3765-1DD1-B5661AE8A81E}"/>
              </a:ext>
            </a:extLst>
          </p:cNvPr>
          <p:cNvSpPr txBox="1">
            <a:spLocks/>
          </p:cNvSpPr>
          <p:nvPr/>
        </p:nvSpPr>
        <p:spPr>
          <a:xfrm>
            <a:off x="17574926" y="2913849"/>
            <a:ext cx="5773560" cy="1240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26728" indent="-426728" algn="l" defTabSz="1706910" rtl="0" eaLnBrk="1" latinLnBrk="0" hangingPunct="1">
              <a:lnSpc>
                <a:spcPct val="90000"/>
              </a:lnSpc>
              <a:spcBef>
                <a:spcPts val="1867"/>
              </a:spcBef>
              <a:buFont typeface="Arial" panose="020B0604020202020204" pitchFamily="34" charset="0"/>
              <a:buNone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8018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4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133638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7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98709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84054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69400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54745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91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254370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rgbClr val="A3A6FC"/>
                </a:solidFill>
              </a:rPr>
              <a:t>Grande Porte</a:t>
            </a:r>
          </a:p>
        </p:txBody>
      </p:sp>
      <p:sp>
        <p:nvSpPr>
          <p:cNvPr id="20" name="Espaço Reservado para Texto 7">
            <a:extLst>
              <a:ext uri="{FF2B5EF4-FFF2-40B4-BE49-F238E27FC236}">
                <a16:creationId xmlns:a16="http://schemas.microsoft.com/office/drawing/2014/main" id="{BCD141C0-4E4D-7456-5CC4-36E41EF70748}"/>
              </a:ext>
            </a:extLst>
          </p:cNvPr>
          <p:cNvSpPr txBox="1">
            <a:spLocks/>
          </p:cNvSpPr>
          <p:nvPr/>
        </p:nvSpPr>
        <p:spPr>
          <a:xfrm>
            <a:off x="23003930" y="2844139"/>
            <a:ext cx="5773560" cy="1240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26728" indent="-426728" algn="l" defTabSz="1706910" rtl="0" eaLnBrk="1" latinLnBrk="0" hangingPunct="1">
              <a:lnSpc>
                <a:spcPct val="90000"/>
              </a:lnSpc>
              <a:spcBef>
                <a:spcPts val="1867"/>
              </a:spcBef>
              <a:buFont typeface="Arial" panose="020B0604020202020204" pitchFamily="34" charset="0"/>
              <a:buNone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8018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4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133638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7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987093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84054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69400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547459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914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254370" indent="-426728" algn="l" defTabSz="1706910" rtl="0" eaLnBrk="1" latinLnBrk="0" hangingPunct="1">
              <a:lnSpc>
                <a:spcPct val="90000"/>
              </a:lnSpc>
              <a:spcBef>
                <a:spcPts val="933"/>
              </a:spcBef>
              <a:buFont typeface="Arial" panose="020B0604020202020204" pitchFamily="34" charset="0"/>
              <a:buChar char="•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rgbClr val="A3A6FC"/>
                </a:solidFill>
              </a:rPr>
              <a:t>Mega Porte</a:t>
            </a:r>
          </a:p>
        </p:txBody>
      </p:sp>
      <p:pic>
        <p:nvPicPr>
          <p:cNvPr id="3" name="Espaço Reservado para Imagem 2">
            <a:extLst>
              <a:ext uri="{FF2B5EF4-FFF2-40B4-BE49-F238E27FC236}">
                <a16:creationId xmlns:a16="http://schemas.microsoft.com/office/drawing/2014/main" id="{03745718-B7E1-61F7-CFC6-5D9A8BF5EF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3" r="21933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1" name="Espaço Reservado para Imagem 20">
            <a:extLst>
              <a:ext uri="{FF2B5EF4-FFF2-40B4-BE49-F238E27FC236}">
                <a16:creationId xmlns:a16="http://schemas.microsoft.com/office/drawing/2014/main" id="{E747DBE6-24AC-7781-5590-81922FA5F218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9" r="16749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05377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7457C-C02C-D0F5-A380-C845F13DF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CF123A5E-83D0-F445-BD86-3188D14CE1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0887031-D277-847C-EA23-C9BD382C8F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41405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B6735-4C95-271C-CE75-A72E3D492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>
            <a:extLst>
              <a:ext uri="{FF2B5EF4-FFF2-40B4-BE49-F238E27FC236}">
                <a16:creationId xmlns:a16="http://schemas.microsoft.com/office/drawing/2014/main" id="{A162E7BC-7F92-C253-F474-C26AEB26C4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F6E48933-F121-B874-DAE1-88BF06FE44A1}"/>
              </a:ext>
            </a:extLst>
          </p:cNvPr>
          <p:cNvSpPr txBox="1"/>
          <p:nvPr/>
        </p:nvSpPr>
        <p:spPr>
          <a:xfrm>
            <a:off x="18147933" y="3886825"/>
            <a:ext cx="20529755" cy="193899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fontAlgn="base"/>
            <a:r>
              <a:rPr lang="pt-BR" sz="12000" b="1" dirty="0"/>
              <a:t>OBRIGADO!</a:t>
            </a:r>
            <a:endParaRPr lang="pt-BR" sz="12000" dirty="0">
              <a:solidFill>
                <a:srgbClr val="A3A6FC"/>
              </a:solidFill>
              <a:latin typeface="+mj-lt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C81BE50A-6AAA-68F3-5DDA-BBAEE753C2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47933" y="5783151"/>
            <a:ext cx="8381206" cy="3725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708706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5749AF-260D-C556-2833-80B81F097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73570AA1-B3B8-BF7B-1A13-B3553A0CEB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" y="800"/>
            <a:ext cx="34133332" cy="12800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4F7D5BB-193C-3F80-E7D6-6837E17CC7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2945" y="10643879"/>
            <a:ext cx="3873799" cy="17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371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Tema do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Tema do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4963A4E7BCABAD45AC3CF22BE49C0C34" ma:contentTypeVersion="11" ma:contentTypeDescription="Crie um novo documento." ma:contentTypeScope="" ma:versionID="b880eacc6d77d0121ec7bf7a61f024f3">
  <xsd:schema xmlns:xsd="http://www.w3.org/2001/XMLSchema" xmlns:xs="http://www.w3.org/2001/XMLSchema" xmlns:p="http://schemas.microsoft.com/office/2006/metadata/properties" xmlns:ns2="263b51e6-91d7-44a7-9b15-f30452d403b0" xmlns:ns3="c250b063-8246-4da7-a0dc-55429e24bb04" targetNamespace="http://schemas.microsoft.com/office/2006/metadata/properties" ma:root="true" ma:fieldsID="a3d1449fac7f32e5067ca2ca5f7b020a" ns2:_="" ns3:_="">
    <xsd:import namespace="263b51e6-91d7-44a7-9b15-f30452d403b0"/>
    <xsd:import namespace="c250b063-8246-4da7-a0dc-55429e24bb0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3b51e6-91d7-44a7-9b15-f30452d403b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806aaa40-c663-4506-a8f2-94edda6b6de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50b063-8246-4da7-a0dc-55429e24bb0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4682964-06fe-40ac-bb7d-867c501baeac}" ma:internalName="TaxCatchAll" ma:showField="CatchAllData" ma:web="c250b063-8246-4da7-a0dc-55429e24bb0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63b51e6-91d7-44a7-9b15-f30452d403b0">
      <Terms xmlns="http://schemas.microsoft.com/office/infopath/2007/PartnerControls"/>
    </lcf76f155ced4ddcb4097134ff3c332f>
    <TaxCatchAll xmlns="c250b063-8246-4da7-a0dc-55429e24bb04" xsi:nil="true"/>
  </documentManagement>
</p:properties>
</file>

<file path=customXml/itemProps1.xml><?xml version="1.0" encoding="utf-8"?>
<ds:datastoreItem xmlns:ds="http://schemas.openxmlformats.org/officeDocument/2006/customXml" ds:itemID="{AAEC2215-E9E0-417E-A21A-B65BABE836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3b51e6-91d7-44a7-9b15-f30452d403b0"/>
    <ds:schemaRef ds:uri="c250b063-8246-4da7-a0dc-55429e24bb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8EF8BF5-C262-4A9C-8504-C5EB460E4D0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256A444-B0FC-4A3F-B9E9-9A32B2C30C93}">
  <ds:schemaRefs>
    <ds:schemaRef ds:uri="http://schemas.microsoft.com/office/2006/metadata/properties"/>
    <ds:schemaRef ds:uri="http://schemas.microsoft.com/office/infopath/2007/PartnerControls"/>
    <ds:schemaRef ds:uri="263b51e6-91d7-44a7-9b15-f30452d403b0"/>
    <ds:schemaRef ds:uri="c250b063-8246-4da7-a0dc-55429e24bb04"/>
  </ds:schemaRefs>
</ds:datastoreItem>
</file>

<file path=docMetadata/LabelInfo.xml><?xml version="1.0" encoding="utf-8"?>
<clbl:labelList xmlns:clbl="http://schemas.microsoft.com/office/2020/mipLabelMetadata">
  <clbl:label id="{d026bb9f-849e-4520-adf3-36adc211bebd}" enabled="1" method="Privileged" siteId="{ac144e41-8001-48f0-9e1c-170716ed06b6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353</TotalTime>
  <Words>997</Words>
  <Application>Microsoft Office PowerPoint</Application>
  <PresentationFormat>Personalizar</PresentationFormat>
  <Paragraphs>298</Paragraphs>
  <Slides>99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99</vt:i4>
      </vt:variant>
    </vt:vector>
  </HeadingPairs>
  <TitlesOfParts>
    <vt:vector size="100" baseType="lpstr"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Bruno Zambelli</dc:creator>
  <cp:lastModifiedBy>Camila Troina</cp:lastModifiedBy>
  <cp:revision>10</cp:revision>
  <dcterms:created xsi:type="dcterms:W3CDTF">2026-04-17T01:44:55Z</dcterms:created>
  <dcterms:modified xsi:type="dcterms:W3CDTF">2026-07-06T15:56:52Z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0x0101004963A4E7BCABAD45AC3CF22BE49C0C34</vt:lpwstr>
  </property>
</Properties>
</file>